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1" r:id="rId2"/>
    <p:sldId id="282" r:id="rId3"/>
    <p:sldId id="289" r:id="rId4"/>
    <p:sldId id="290" r:id="rId5"/>
    <p:sldId id="284" r:id="rId6"/>
    <p:sldId id="288" r:id="rId7"/>
    <p:sldId id="263" r:id="rId8"/>
  </p:sldIdLst>
  <p:sldSz cx="7556500" cy="10693400"/>
  <p:notesSz cx="7556500" cy="10693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5A7"/>
    <a:srgbClr val="E6E6E6"/>
    <a:srgbClr val="0066CC"/>
    <a:srgbClr val="FFFFFF"/>
    <a:srgbClr val="3333FF"/>
    <a:srgbClr val="0000FF"/>
    <a:srgbClr val="0A3EE4"/>
    <a:srgbClr val="3034E4"/>
    <a:srgbClr val="7087EA"/>
    <a:srgbClr val="395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343" autoAdjust="0"/>
  </p:normalViewPr>
  <p:slideViewPr>
    <p:cSldViewPr>
      <p:cViewPr varScale="1">
        <p:scale>
          <a:sx n="47" d="100"/>
          <a:sy n="47" d="100"/>
        </p:scale>
        <p:origin x="2250" y="6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56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7427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4"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31F2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100" b="1" i="0">
                <a:solidFill>
                  <a:srgbClr val="231F20"/>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31F20"/>
                </a:solidFill>
                <a:latin typeface="Arial Black"/>
                <a:cs typeface="Arial Black"/>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31F2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51044" y="883606"/>
            <a:ext cx="5460761" cy="715010"/>
          </a:xfrm>
          <a:prstGeom prst="rect">
            <a:avLst/>
          </a:prstGeom>
        </p:spPr>
        <p:txBody>
          <a:bodyPr wrap="square" lIns="0" tIns="0" rIns="0" bIns="0">
            <a:spAutoFit/>
          </a:bodyPr>
          <a:lstStyle>
            <a:lvl1pPr>
              <a:defRPr sz="3200" b="1" i="0">
                <a:solidFill>
                  <a:srgbClr val="231F20"/>
                </a:solidFill>
                <a:latin typeface="Arial Black"/>
                <a:cs typeface="Arial Black"/>
              </a:defRPr>
            </a:lvl1pPr>
          </a:lstStyle>
          <a:p>
            <a:endParaRPr/>
          </a:p>
        </p:txBody>
      </p:sp>
      <p:sp>
        <p:nvSpPr>
          <p:cNvPr id="3" name="Holder 3"/>
          <p:cNvSpPr>
            <a:spLocks noGrp="1"/>
          </p:cNvSpPr>
          <p:nvPr>
            <p:ph type="body" idx="1"/>
          </p:nvPr>
        </p:nvSpPr>
        <p:spPr>
          <a:xfrm>
            <a:off x="1056327" y="2517906"/>
            <a:ext cx="5450194" cy="2806700"/>
          </a:xfrm>
          <a:prstGeom prst="rect">
            <a:avLst/>
          </a:prstGeom>
        </p:spPr>
        <p:txBody>
          <a:bodyPr wrap="square" lIns="0" tIns="0" rIns="0" bIns="0">
            <a:spAutoFit/>
          </a:bodyPr>
          <a:lstStyle>
            <a:lvl1pPr>
              <a:defRPr sz="1100" b="1" i="0">
                <a:solidFill>
                  <a:srgbClr val="231F20"/>
                </a:solidFill>
                <a:latin typeface="Arial Black"/>
                <a:cs typeface="Arial Black"/>
              </a:defRPr>
            </a:lvl1pPr>
          </a:lstStyle>
          <a:p>
            <a:endParaRPr/>
          </a:p>
        </p:txBody>
      </p:sp>
      <p:sp>
        <p:nvSpPr>
          <p:cNvPr id="4" name="Holder 4"/>
          <p:cNvSpPr>
            <a:spLocks noGrp="1"/>
          </p:cNvSpPr>
          <p:nvPr>
            <p:ph type="ftr" sz="quarter" idx="5"/>
          </p:nvPr>
        </p:nvSpPr>
        <p:spPr>
          <a:xfrm>
            <a:off x="2571369" y="9944862"/>
            <a:ext cx="2420111"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7/18/2021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Metin kutusu 5"/>
          <p:cNvSpPr txBox="1"/>
          <p:nvPr/>
        </p:nvSpPr>
        <p:spPr>
          <a:xfrm>
            <a:off x="0" y="4959350"/>
            <a:ext cx="6000745" cy="830997"/>
          </a:xfrm>
          <a:prstGeom prst="rect">
            <a:avLst/>
          </a:prstGeom>
          <a:noFill/>
        </p:spPr>
        <p:txBody>
          <a:bodyPr wrap="none" rtlCol="0">
            <a:spAutoFit/>
          </a:bodyPr>
          <a:lstStyle/>
          <a:p>
            <a:r>
              <a:rPr lang="tr-TR" sz="4800" b="1" dirty="0" smtClean="0">
                <a:solidFill>
                  <a:srgbClr val="3065A7"/>
                </a:solidFill>
              </a:rPr>
              <a:t>SANTRİFÜJ POMPALAR</a:t>
            </a:r>
            <a:endParaRPr lang="tr-TR" sz="4800" b="1" dirty="0">
              <a:solidFill>
                <a:srgbClr val="3065A7"/>
              </a:solidFill>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50" y="2301875"/>
            <a:ext cx="2657475" cy="2657475"/>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895" y="5956300"/>
            <a:ext cx="2955660" cy="2955660"/>
          </a:xfrm>
          <a:prstGeom prst="rect">
            <a:avLst/>
          </a:prstGeom>
        </p:spPr>
      </p:pic>
    </p:spTree>
    <p:extLst>
      <p:ext uri="{BB962C8B-B14F-4D97-AF65-F5344CB8AC3E}">
        <p14:creationId xmlns:p14="http://schemas.microsoft.com/office/powerpoint/2010/main" val="85522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813793" y="728534"/>
            <a:ext cx="3325322" cy="584775"/>
          </a:xfrm>
          <a:prstGeom prst="rect">
            <a:avLst/>
          </a:prstGeom>
          <a:solidFill>
            <a:srgbClr val="3065A7">
              <a:alpha val="30000"/>
            </a:srgbClr>
          </a:solidFill>
        </p:spPr>
        <p:txBody>
          <a:bodyPr wrap="square" rtlCol="0">
            <a:spAutoFit/>
          </a:bodyPr>
          <a:lstStyle/>
          <a:p>
            <a:endParaRPr lang="tr-TR" sz="3200" dirty="0">
              <a:solidFill>
                <a:schemeClr val="bg1"/>
              </a:solidFill>
            </a:endParaRPr>
          </a:p>
        </p:txBody>
      </p:sp>
      <p:sp>
        <p:nvSpPr>
          <p:cNvPr id="2" name="Metin kutusu 1"/>
          <p:cNvSpPr txBox="1"/>
          <p:nvPr/>
        </p:nvSpPr>
        <p:spPr>
          <a:xfrm>
            <a:off x="4141272" y="959467"/>
            <a:ext cx="3287310" cy="584775"/>
          </a:xfrm>
          <a:prstGeom prst="rect">
            <a:avLst/>
          </a:prstGeom>
          <a:solidFill>
            <a:srgbClr val="3065A7"/>
          </a:solidFill>
        </p:spPr>
        <p:txBody>
          <a:bodyPr wrap="none" rtlCol="0">
            <a:spAutoFit/>
          </a:bodyPr>
          <a:lstStyle/>
          <a:p>
            <a:r>
              <a:rPr lang="tr-TR" sz="3200" dirty="0" smtClean="0">
                <a:solidFill>
                  <a:schemeClr val="bg1"/>
                </a:solidFill>
              </a:rPr>
              <a:t>Santrifüj Pompalar</a:t>
            </a:r>
            <a:endParaRPr lang="tr-TR" sz="3200" dirty="0">
              <a:solidFill>
                <a:schemeClr val="bg1"/>
              </a:solidFill>
            </a:endParaRPr>
          </a:p>
        </p:txBody>
      </p:sp>
      <p:sp>
        <p:nvSpPr>
          <p:cNvPr id="4" name="object 11"/>
          <p:cNvSpPr txBox="1"/>
          <p:nvPr/>
        </p:nvSpPr>
        <p:spPr>
          <a:xfrm>
            <a:off x="440212" y="4451218"/>
            <a:ext cx="6698903" cy="3633820"/>
          </a:xfrm>
          <a:prstGeom prst="rect">
            <a:avLst/>
          </a:prstGeom>
          <a:noFill/>
        </p:spPr>
        <p:txBody>
          <a:bodyPr wrap="square" lIns="0" tIns="0" rIns="0" bIns="0" rtlCol="0"/>
          <a:lstStyle>
            <a:defPPr>
              <a:defRPr lang="tr-TR"/>
            </a:defPPr>
            <a:lvl1pPr>
              <a:defRPr sz="1400">
                <a:solidFill>
                  <a:schemeClr val="bg1"/>
                </a:solidFill>
              </a:defRPr>
            </a:lvl1pPr>
          </a:lstStyle>
          <a:p>
            <a:r>
              <a:rPr lang="tr-TR" dirty="0" smtClean="0">
                <a:solidFill>
                  <a:schemeClr val="tx1"/>
                </a:solidFill>
              </a:rPr>
              <a:t>Çağımızın halen içerisinde olduğu endüstriyelleşme sürecinde; yatırımların geri dönüş sürelerini kısaltma ihtiyacı sonucu, yatırımcılar işletme kapasitesini artırmayı öncelikli planları arasında almak durumunda kalmıştır. Böylelikle yüksek miktarda hammadde girdisine cevap verebilecek çözümler ortaya çıkmıştır.</a:t>
            </a:r>
          </a:p>
          <a:p>
            <a:endParaRPr lang="tr-TR" dirty="0">
              <a:solidFill>
                <a:schemeClr val="tx1"/>
              </a:solidFill>
            </a:endParaRPr>
          </a:p>
          <a:p>
            <a:r>
              <a:rPr lang="tr-TR" b="1" dirty="0" smtClean="0">
                <a:solidFill>
                  <a:srgbClr val="3065A7"/>
                </a:solidFill>
              </a:rPr>
              <a:t>MİLKOSAN Santrifüj Pompalar; </a:t>
            </a:r>
            <a:r>
              <a:rPr lang="tr-TR" dirty="0" smtClean="0">
                <a:solidFill>
                  <a:schemeClr val="tx1"/>
                </a:solidFill>
              </a:rPr>
              <a:t>akışkan gıdaların proses hattını oluşturan ekipmanlar arasında </a:t>
            </a:r>
            <a:r>
              <a:rPr lang="tr-TR" dirty="0" err="1" smtClean="0">
                <a:solidFill>
                  <a:schemeClr val="tx1"/>
                </a:solidFill>
              </a:rPr>
              <a:t>arasında</a:t>
            </a:r>
            <a:r>
              <a:rPr lang="tr-TR" dirty="0" smtClean="0">
                <a:solidFill>
                  <a:schemeClr val="tx1"/>
                </a:solidFill>
              </a:rPr>
              <a:t> aktarımını sağlayan transfer üniteleridir.</a:t>
            </a:r>
          </a:p>
          <a:p>
            <a:endParaRPr lang="tr-TR" dirty="0">
              <a:solidFill>
                <a:schemeClr val="tx1"/>
              </a:solidFill>
            </a:endParaRPr>
          </a:p>
          <a:p>
            <a:r>
              <a:rPr lang="tr-TR" dirty="0" smtClean="0">
                <a:solidFill>
                  <a:schemeClr val="tx1"/>
                </a:solidFill>
              </a:rPr>
              <a:t>Sıvıların proses hattında akışı esnasında; plakalı </a:t>
            </a:r>
            <a:r>
              <a:rPr lang="tr-TR" dirty="0" err="1" smtClean="0">
                <a:solidFill>
                  <a:schemeClr val="tx1"/>
                </a:solidFill>
              </a:rPr>
              <a:t>eşanjör</a:t>
            </a:r>
            <a:r>
              <a:rPr lang="tr-TR" dirty="0" smtClean="0">
                <a:solidFill>
                  <a:schemeClr val="tx1"/>
                </a:solidFill>
              </a:rPr>
              <a:t>, filtreleme üniteleri, </a:t>
            </a:r>
            <a:r>
              <a:rPr lang="tr-TR" dirty="0" err="1" smtClean="0">
                <a:solidFill>
                  <a:schemeClr val="tx1"/>
                </a:solidFill>
              </a:rPr>
              <a:t>seperatörler</a:t>
            </a:r>
            <a:r>
              <a:rPr lang="tr-TR" dirty="0" smtClean="0">
                <a:solidFill>
                  <a:schemeClr val="tx1"/>
                </a:solidFill>
              </a:rPr>
              <a:t>, dirsek bağlantı noktaları, vanalar gibi basınç düşüşüne sebep olan bir çok noktadan geçmektedir. Böylelikle sıvının ilk hızı ile herhangi bir proses ekipmanından geçirildikten sonraki hızı arasında, basınç farkı, dolayısıyla akış hızı farkı olmaktadır. Bu yüzden proses hattı üzerinde birden fazla noktada santrifüj pompaların kullanımına ihtiyaç duyulmaktadır.</a:t>
            </a:r>
          </a:p>
          <a:p>
            <a:endParaRPr lang="tr-TR" dirty="0">
              <a:solidFill>
                <a:schemeClr val="tx1"/>
              </a:solidFill>
            </a:endParaRPr>
          </a:p>
          <a:p>
            <a:r>
              <a:rPr lang="tr-TR" dirty="0" smtClean="0">
                <a:solidFill>
                  <a:schemeClr val="tx1"/>
                </a:solidFill>
              </a:rPr>
              <a:t>Ürüne zarar vermemek ve de proses koşullarının sağlıklı bir şekilde sürdürülebilir hale gelmesi için, pompa seçiminin doğru yapılması kritik bir nokta olarak önümüze çıkmaktadır.</a:t>
            </a:r>
          </a:p>
          <a:p>
            <a:endParaRPr lang="tr-TR" dirty="0">
              <a:solidFill>
                <a:schemeClr val="tx1"/>
              </a:solidFill>
            </a:endParaRPr>
          </a:p>
          <a:p>
            <a:endParaRPr lang="tr-TR" dirty="0" smtClean="0">
              <a:solidFill>
                <a:schemeClr val="tx1"/>
              </a:solidFill>
            </a:endParaRPr>
          </a:p>
          <a:p>
            <a:endParaRPr lang="tr-TR" dirty="0">
              <a:solidFill>
                <a:schemeClr val="tx1"/>
              </a:solidFill>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650" y="2340910"/>
            <a:ext cx="1980522" cy="1980522"/>
          </a:xfrm>
          <a:prstGeom prst="rect">
            <a:avLst/>
          </a:prstGeom>
        </p:spPr>
      </p:pic>
      <p:sp>
        <p:nvSpPr>
          <p:cNvPr id="8" name="Metin kutusu 7"/>
          <p:cNvSpPr txBox="1"/>
          <p:nvPr/>
        </p:nvSpPr>
        <p:spPr>
          <a:xfrm>
            <a:off x="196850" y="1906560"/>
            <a:ext cx="2164760" cy="338554"/>
          </a:xfrm>
          <a:prstGeom prst="rect">
            <a:avLst/>
          </a:prstGeom>
          <a:solidFill>
            <a:srgbClr val="3065A7"/>
          </a:solidFill>
        </p:spPr>
        <p:txBody>
          <a:bodyPr wrap="none" rtlCol="0">
            <a:spAutoFit/>
          </a:bodyPr>
          <a:lstStyle/>
          <a:p>
            <a:r>
              <a:rPr lang="tr-TR" sz="1600" dirty="0" smtClean="0">
                <a:solidFill>
                  <a:schemeClr val="bg1"/>
                </a:solidFill>
              </a:rPr>
              <a:t>Santrifüj Pompa Nedir ?</a:t>
            </a:r>
            <a:endParaRPr lang="tr-TR" sz="1600" dirty="0">
              <a:solidFill>
                <a:schemeClr val="bg1"/>
              </a:solidFill>
            </a:endParaRPr>
          </a:p>
        </p:txBody>
      </p:sp>
      <p:sp>
        <p:nvSpPr>
          <p:cNvPr id="9" name="Metin kutusu 8"/>
          <p:cNvSpPr txBox="1"/>
          <p:nvPr/>
        </p:nvSpPr>
        <p:spPr>
          <a:xfrm>
            <a:off x="349250" y="2374900"/>
            <a:ext cx="3792022" cy="2031325"/>
          </a:xfrm>
          <a:prstGeom prst="rect">
            <a:avLst/>
          </a:prstGeom>
          <a:noFill/>
        </p:spPr>
        <p:txBody>
          <a:bodyPr wrap="square" rtlCol="0">
            <a:spAutoFit/>
          </a:bodyPr>
          <a:lstStyle/>
          <a:p>
            <a:r>
              <a:rPr lang="tr-TR" sz="1400" dirty="0" smtClean="0"/>
              <a:t>Gıda prosesine yönelik arayışlar, aynı ürünü daha kaliteli üretmek ile beraber daha düşük maliyetlere elde etmek ve daha rahat proses koşulları oluşturmak üzerine yoğunlaşmıştır. İptidai koşullarda sıvı proses hatlarının kurulduğu dönemlerde akışkanlar çoğunlukla yer çekiminin etkisiyle veya küçük ebatlı konteynırlar aracılığıyla bir noktadan diğer bir noktaya, bir makinadan diğer bir makinaya transfer edilmekte idi.</a:t>
            </a:r>
          </a:p>
        </p:txBody>
      </p:sp>
      <p:sp>
        <p:nvSpPr>
          <p:cNvPr id="3" name="Dikdörtgen 2"/>
          <p:cNvSpPr/>
          <p:nvPr/>
        </p:nvSpPr>
        <p:spPr>
          <a:xfrm>
            <a:off x="6162858" y="1533308"/>
            <a:ext cx="1265724" cy="3154710"/>
          </a:xfrm>
          <a:prstGeom prst="rect">
            <a:avLst/>
          </a:prstGeom>
          <a:noFill/>
          <a:ln>
            <a:noFill/>
          </a:ln>
        </p:spPr>
        <p:txBody>
          <a:bodyPr wrap="square" lIns="91440" tIns="45720" rIns="91440" bIns="45720">
            <a:spAutoFit/>
          </a:bodyPr>
          <a:lstStyle/>
          <a:p>
            <a:pPr algn="ctr"/>
            <a:r>
              <a:rPr lang="tr-TR" sz="19900" b="1" cap="none" spc="0" dirty="0" smtClean="0">
                <a:ln w="0"/>
                <a:solidFill>
                  <a:srgbClr val="3065A7"/>
                </a:solidFill>
                <a:effectLst>
                  <a:outerShdw blurRad="38100" dist="25400" dir="5400000" algn="ctr" rotWithShape="0">
                    <a:srgbClr val="6E747A">
                      <a:alpha val="43000"/>
                    </a:srgbClr>
                  </a:outerShdw>
                </a:effectLst>
              </a:rPr>
              <a:t>?</a:t>
            </a:r>
            <a:endParaRPr lang="tr-TR" sz="19900" b="1" cap="none" spc="0" dirty="0">
              <a:ln w="0"/>
              <a:solidFill>
                <a:srgbClr val="3065A7"/>
              </a:solidFill>
              <a:effectLst>
                <a:outerShdw blurRad="38100" dist="25400" dir="5400000" algn="ctr" rotWithShape="0">
                  <a:srgbClr val="6E747A">
                    <a:alpha val="43000"/>
                  </a:srgbClr>
                </a:outerShdw>
              </a:effectLst>
            </a:endParaRP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38" y="8154104"/>
            <a:ext cx="4743450" cy="1562100"/>
          </a:xfrm>
          <a:prstGeom prst="rect">
            <a:avLst/>
          </a:prstGeom>
        </p:spPr>
      </p:pic>
    </p:spTree>
    <p:extLst>
      <p:ext uri="{BB962C8B-B14F-4D97-AF65-F5344CB8AC3E}">
        <p14:creationId xmlns:p14="http://schemas.microsoft.com/office/powerpoint/2010/main" val="376807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3813793" y="728534"/>
            <a:ext cx="3325322" cy="584775"/>
          </a:xfrm>
          <a:prstGeom prst="rect">
            <a:avLst/>
          </a:prstGeom>
          <a:solidFill>
            <a:srgbClr val="3065A7">
              <a:alpha val="30000"/>
            </a:srgbClr>
          </a:solidFill>
        </p:spPr>
        <p:txBody>
          <a:bodyPr wrap="square" rtlCol="0">
            <a:spAutoFit/>
          </a:bodyPr>
          <a:lstStyle/>
          <a:p>
            <a:endParaRPr lang="tr-TR" sz="3200" dirty="0">
              <a:solidFill>
                <a:schemeClr val="bg1"/>
              </a:solidFill>
            </a:endParaRPr>
          </a:p>
        </p:txBody>
      </p:sp>
      <p:sp>
        <p:nvSpPr>
          <p:cNvPr id="2" name="Metin kutusu 1"/>
          <p:cNvSpPr txBox="1"/>
          <p:nvPr/>
        </p:nvSpPr>
        <p:spPr>
          <a:xfrm>
            <a:off x="4141272" y="959467"/>
            <a:ext cx="3287310" cy="584775"/>
          </a:xfrm>
          <a:prstGeom prst="rect">
            <a:avLst/>
          </a:prstGeom>
          <a:solidFill>
            <a:srgbClr val="3065A7"/>
          </a:solidFill>
        </p:spPr>
        <p:txBody>
          <a:bodyPr wrap="none" rtlCol="0">
            <a:spAutoFit/>
          </a:bodyPr>
          <a:lstStyle/>
          <a:p>
            <a:r>
              <a:rPr lang="tr-TR" sz="3200" dirty="0" smtClean="0">
                <a:solidFill>
                  <a:schemeClr val="bg1"/>
                </a:solidFill>
              </a:rPr>
              <a:t>Santrifüj Pompalar</a:t>
            </a:r>
            <a:endParaRPr lang="tr-TR" sz="3200" dirty="0">
              <a:solidFill>
                <a:schemeClr val="bg1"/>
              </a:solidFill>
            </a:endParaRPr>
          </a:p>
        </p:txBody>
      </p:sp>
      <p:sp>
        <p:nvSpPr>
          <p:cNvPr id="4" name="object 11"/>
          <p:cNvSpPr txBox="1"/>
          <p:nvPr/>
        </p:nvSpPr>
        <p:spPr>
          <a:xfrm>
            <a:off x="440212" y="4451218"/>
            <a:ext cx="6698903" cy="2267082"/>
          </a:xfrm>
          <a:prstGeom prst="rect">
            <a:avLst/>
          </a:prstGeom>
          <a:noFill/>
        </p:spPr>
        <p:txBody>
          <a:bodyPr wrap="square" lIns="0" tIns="0" rIns="0" bIns="0" rtlCol="0"/>
          <a:lstStyle>
            <a:defPPr>
              <a:defRPr lang="tr-TR"/>
            </a:defPPr>
            <a:lvl1pPr>
              <a:defRPr sz="1400">
                <a:solidFill>
                  <a:schemeClr val="bg1"/>
                </a:solidFill>
              </a:defRPr>
            </a:lvl1pPr>
          </a:lstStyle>
          <a:p>
            <a:r>
              <a:rPr lang="tr-TR" dirty="0">
                <a:solidFill>
                  <a:srgbClr val="3065A7"/>
                </a:solidFill>
              </a:rPr>
              <a:t>Santrifüj Pompa Seçimine Hangi Faktörler Göz Önüne Alınmalıdır ?</a:t>
            </a:r>
          </a:p>
          <a:p>
            <a:endParaRPr lang="tr-TR" dirty="0" smtClean="0">
              <a:solidFill>
                <a:schemeClr val="tx1"/>
              </a:solidFill>
            </a:endParaRPr>
          </a:p>
          <a:p>
            <a:pPr marL="285750" indent="-285750">
              <a:buFont typeface="Wingdings" panose="05000000000000000000" pitchFamily="2" charset="2"/>
              <a:buChar char="q"/>
            </a:pPr>
            <a:r>
              <a:rPr lang="tr-TR" dirty="0" smtClean="0">
                <a:solidFill>
                  <a:schemeClr val="tx1"/>
                </a:solidFill>
              </a:rPr>
              <a:t>Transfer edilecek olan ürünün kimyasal bileşimi, % katı ve su oranları</a:t>
            </a:r>
          </a:p>
          <a:p>
            <a:pPr marL="285750" indent="-285750">
              <a:buFont typeface="Wingdings" panose="05000000000000000000" pitchFamily="2" charset="2"/>
              <a:buChar char="q"/>
            </a:pPr>
            <a:r>
              <a:rPr lang="tr-TR" dirty="0" smtClean="0">
                <a:solidFill>
                  <a:schemeClr val="tx1"/>
                </a:solidFill>
              </a:rPr>
              <a:t>Sıcaklık</a:t>
            </a:r>
          </a:p>
          <a:p>
            <a:pPr marL="285750" indent="-285750">
              <a:buFont typeface="Wingdings" panose="05000000000000000000" pitchFamily="2" charset="2"/>
              <a:buChar char="q"/>
            </a:pPr>
            <a:r>
              <a:rPr lang="tr-TR" dirty="0" smtClean="0">
                <a:solidFill>
                  <a:schemeClr val="tx1"/>
                </a:solidFill>
              </a:rPr>
              <a:t>Viskozite</a:t>
            </a:r>
          </a:p>
          <a:p>
            <a:pPr marL="285750" indent="-285750">
              <a:buFont typeface="Wingdings" panose="05000000000000000000" pitchFamily="2" charset="2"/>
              <a:buChar char="q"/>
            </a:pPr>
            <a:r>
              <a:rPr lang="tr-TR" dirty="0" smtClean="0">
                <a:solidFill>
                  <a:schemeClr val="tx1"/>
                </a:solidFill>
              </a:rPr>
              <a:t>Yoğunluk</a:t>
            </a:r>
          </a:p>
          <a:p>
            <a:pPr marL="285750" indent="-285750">
              <a:buFont typeface="Wingdings" panose="05000000000000000000" pitchFamily="2" charset="2"/>
              <a:buChar char="q"/>
            </a:pPr>
            <a:r>
              <a:rPr lang="tr-TR" dirty="0" smtClean="0">
                <a:solidFill>
                  <a:schemeClr val="tx1"/>
                </a:solidFill>
              </a:rPr>
              <a:t>Yatay ve dikey emiş mesafeleri</a:t>
            </a:r>
          </a:p>
          <a:p>
            <a:pPr marL="285750" indent="-285750">
              <a:buFont typeface="Wingdings" panose="05000000000000000000" pitchFamily="2" charset="2"/>
              <a:buChar char="q"/>
            </a:pPr>
            <a:r>
              <a:rPr lang="tr-TR" dirty="0" smtClean="0">
                <a:solidFill>
                  <a:schemeClr val="tx1"/>
                </a:solidFill>
              </a:rPr>
              <a:t>Yatay ve dikey basma mesafeleri</a:t>
            </a:r>
          </a:p>
          <a:p>
            <a:pPr marL="285750" indent="-285750">
              <a:buFont typeface="Wingdings" panose="05000000000000000000" pitchFamily="2" charset="2"/>
              <a:buChar char="q"/>
            </a:pPr>
            <a:r>
              <a:rPr lang="tr-TR" dirty="0" smtClean="0">
                <a:solidFill>
                  <a:schemeClr val="tx1"/>
                </a:solidFill>
              </a:rPr>
              <a:t>Proses hattındaki basınç değeri</a:t>
            </a:r>
          </a:p>
          <a:p>
            <a:pPr marL="285750" indent="-285750">
              <a:buFont typeface="Wingdings" panose="05000000000000000000" pitchFamily="2" charset="2"/>
              <a:buChar char="q"/>
            </a:pPr>
            <a:r>
              <a:rPr lang="tr-TR" dirty="0" smtClean="0">
                <a:solidFill>
                  <a:schemeClr val="tx1"/>
                </a:solidFill>
              </a:rPr>
              <a:t>Kurulu olan boru hattı çapı</a:t>
            </a:r>
          </a:p>
          <a:p>
            <a:endParaRPr lang="tr-TR" dirty="0">
              <a:solidFill>
                <a:schemeClr val="tx1"/>
              </a:solidFill>
            </a:endParaRPr>
          </a:p>
          <a:p>
            <a:endParaRPr lang="tr-TR" dirty="0" smtClean="0">
              <a:solidFill>
                <a:schemeClr val="tx1"/>
              </a:solidFill>
            </a:endParaRPr>
          </a:p>
          <a:p>
            <a:endParaRPr lang="tr-TR" dirty="0">
              <a:solidFill>
                <a:schemeClr val="tx1"/>
              </a:solidFill>
            </a:endParaRPr>
          </a:p>
        </p:txBody>
      </p:sp>
      <p:sp>
        <p:nvSpPr>
          <p:cNvPr id="8" name="Metin kutusu 7"/>
          <p:cNvSpPr txBox="1"/>
          <p:nvPr/>
        </p:nvSpPr>
        <p:spPr>
          <a:xfrm>
            <a:off x="196851" y="1906560"/>
            <a:ext cx="2667000" cy="338554"/>
          </a:xfrm>
          <a:prstGeom prst="rect">
            <a:avLst/>
          </a:prstGeom>
          <a:solidFill>
            <a:srgbClr val="3065A7"/>
          </a:solidFill>
        </p:spPr>
        <p:txBody>
          <a:bodyPr wrap="square" rtlCol="0">
            <a:spAutoFit/>
          </a:bodyPr>
          <a:lstStyle/>
          <a:p>
            <a:r>
              <a:rPr lang="tr-TR" sz="1600" dirty="0" smtClean="0">
                <a:solidFill>
                  <a:schemeClr val="bg1"/>
                </a:solidFill>
              </a:rPr>
              <a:t>Doğru Santrifüj Pompa Seçimi </a:t>
            </a:r>
            <a:endParaRPr lang="tr-TR" sz="1600" dirty="0">
              <a:solidFill>
                <a:schemeClr val="bg1"/>
              </a:solidFill>
            </a:endParaRPr>
          </a:p>
        </p:txBody>
      </p:sp>
      <p:sp>
        <p:nvSpPr>
          <p:cNvPr id="9" name="Metin kutusu 8"/>
          <p:cNvSpPr txBox="1"/>
          <p:nvPr/>
        </p:nvSpPr>
        <p:spPr>
          <a:xfrm>
            <a:off x="1468476" y="2342391"/>
            <a:ext cx="3300374" cy="1600438"/>
          </a:xfrm>
          <a:prstGeom prst="rect">
            <a:avLst/>
          </a:prstGeom>
          <a:noFill/>
        </p:spPr>
        <p:txBody>
          <a:bodyPr wrap="square" rtlCol="0">
            <a:spAutoFit/>
          </a:bodyPr>
          <a:lstStyle/>
          <a:p>
            <a:r>
              <a:rPr lang="tr-TR" sz="1400" dirty="0" err="1" smtClean="0">
                <a:solidFill>
                  <a:srgbClr val="3065A7"/>
                </a:solidFill>
              </a:rPr>
              <a:t>antrifüj</a:t>
            </a:r>
            <a:r>
              <a:rPr lang="tr-TR" sz="1400" dirty="0" smtClean="0">
                <a:solidFill>
                  <a:srgbClr val="3065A7"/>
                </a:solidFill>
              </a:rPr>
              <a:t> pompa seçiminde göz önüne alınması gereken belli başlı teknik detaylar bulunmaktadır. Bu parametreleri göz önüne alınmadan yapılan pompa kurulumları, diğer proses ekipmanlarının da kapasitesini ve verimini, en önemlisi ise ürün kalitesini ciddi oranda etkilemektedir. </a:t>
            </a:r>
          </a:p>
        </p:txBody>
      </p:sp>
      <p:sp>
        <p:nvSpPr>
          <p:cNvPr id="3" name="Dikdörtgen 2"/>
          <p:cNvSpPr/>
          <p:nvPr/>
        </p:nvSpPr>
        <p:spPr>
          <a:xfrm>
            <a:off x="415175" y="1865336"/>
            <a:ext cx="1080691" cy="2554545"/>
          </a:xfrm>
          <a:prstGeom prst="rect">
            <a:avLst/>
          </a:prstGeom>
          <a:noFill/>
          <a:ln>
            <a:noFill/>
          </a:ln>
        </p:spPr>
        <p:txBody>
          <a:bodyPr wrap="square" lIns="91440" tIns="45720" rIns="91440" bIns="45720">
            <a:spAutoFit/>
          </a:bodyPr>
          <a:lstStyle/>
          <a:p>
            <a:pPr algn="ctr"/>
            <a:r>
              <a:rPr lang="tr-TR" sz="16000" b="1" dirty="0">
                <a:ln w="0"/>
                <a:solidFill>
                  <a:srgbClr val="3065A7"/>
                </a:solidFill>
                <a:effectLst>
                  <a:outerShdw blurRad="38100" dist="25400" dir="5400000" algn="ctr" rotWithShape="0">
                    <a:srgbClr val="6E747A">
                      <a:alpha val="43000"/>
                    </a:srgbClr>
                  </a:outerShdw>
                </a:effectLst>
              </a:rPr>
              <a:t>S</a:t>
            </a:r>
            <a:endParaRPr lang="tr-TR" sz="16000" b="1" cap="none" spc="0" dirty="0">
              <a:ln w="0"/>
              <a:solidFill>
                <a:srgbClr val="3065A7"/>
              </a:solidFill>
              <a:effectLst>
                <a:outerShdw blurRad="38100" dist="25400" dir="5400000" algn="ctr" rotWithShape="0">
                  <a:srgbClr val="6E747A">
                    <a:alpha val="43000"/>
                  </a:srgbClr>
                </a:outerShdw>
              </a:effectLst>
            </a:endParaRPr>
          </a:p>
        </p:txBody>
      </p:sp>
      <p:sp>
        <p:nvSpPr>
          <p:cNvPr id="10" name="Dikdörtgen 9"/>
          <p:cNvSpPr/>
          <p:nvPr/>
        </p:nvSpPr>
        <p:spPr>
          <a:xfrm>
            <a:off x="387785" y="2440225"/>
            <a:ext cx="1107159" cy="1407441"/>
          </a:xfrm>
          <a:prstGeom prst="rect">
            <a:avLst/>
          </a:prstGeom>
          <a:noFill/>
          <a:ln>
            <a:solidFill>
              <a:srgbClr val="3065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27" name="Resim 4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302" y="2437553"/>
            <a:ext cx="2682280" cy="1410113"/>
          </a:xfrm>
          <a:prstGeom prst="rect">
            <a:avLst/>
          </a:prstGeom>
        </p:spPr>
      </p:pic>
      <p:sp>
        <p:nvSpPr>
          <p:cNvPr id="428" name="object 11"/>
          <p:cNvSpPr txBox="1"/>
          <p:nvPr/>
        </p:nvSpPr>
        <p:spPr>
          <a:xfrm>
            <a:off x="440212" y="6694905"/>
            <a:ext cx="6698903" cy="2267082"/>
          </a:xfrm>
          <a:prstGeom prst="rect">
            <a:avLst/>
          </a:prstGeom>
          <a:noFill/>
        </p:spPr>
        <p:txBody>
          <a:bodyPr wrap="square" lIns="0" tIns="0" rIns="0" bIns="0" rtlCol="0"/>
          <a:lstStyle>
            <a:defPPr>
              <a:defRPr lang="tr-TR"/>
            </a:defPPr>
            <a:lvl1pPr>
              <a:defRPr sz="1400">
                <a:solidFill>
                  <a:schemeClr val="bg1"/>
                </a:solidFill>
              </a:defRPr>
            </a:lvl1pPr>
          </a:lstStyle>
          <a:p>
            <a:r>
              <a:rPr lang="tr-TR" dirty="0" smtClean="0">
                <a:solidFill>
                  <a:srgbClr val="3065A7"/>
                </a:solidFill>
              </a:rPr>
              <a:t>Santrifüj pompalar</a:t>
            </a:r>
            <a:r>
              <a:rPr lang="tr-TR" dirty="0" smtClean="0">
                <a:solidFill>
                  <a:schemeClr val="tx1"/>
                </a:solidFill>
              </a:rPr>
              <a:t>; akışkanlığı yüksek, viskozitesi düşük sıvı gıdaların transferinde en uygun çözüm olarak tercih edilmektedir. Ürünün viskozite değeri belirli bir noktanın üzerine çıkması durumunda performansları düşmekte, çoğu durumda da kullanıma uygun olmamaktadır. Viskozite sorunu yaşanan ürünlerin transferinde </a:t>
            </a:r>
            <a:r>
              <a:rPr lang="tr-TR" b="1" dirty="0">
                <a:solidFill>
                  <a:srgbClr val="3065A7"/>
                </a:solidFill>
              </a:rPr>
              <a:t>MİLKOSAN </a:t>
            </a:r>
            <a:r>
              <a:rPr lang="tr-TR" dirty="0" smtClean="0">
                <a:solidFill>
                  <a:srgbClr val="3065A7"/>
                </a:solidFill>
              </a:rPr>
              <a:t>Pozitif Deplasmanlı /</a:t>
            </a:r>
            <a:r>
              <a:rPr lang="tr-TR" dirty="0" err="1" smtClean="0">
                <a:solidFill>
                  <a:srgbClr val="3065A7"/>
                </a:solidFill>
              </a:rPr>
              <a:t>Lobe</a:t>
            </a:r>
            <a:r>
              <a:rPr lang="tr-TR" dirty="0" smtClean="0">
                <a:solidFill>
                  <a:srgbClr val="3065A7"/>
                </a:solidFill>
              </a:rPr>
              <a:t> Pompalara </a:t>
            </a:r>
            <a:r>
              <a:rPr lang="tr-TR" dirty="0" smtClean="0">
                <a:solidFill>
                  <a:schemeClr val="tx1"/>
                </a:solidFill>
              </a:rPr>
              <a:t>yönelmek gerekmektedir.</a:t>
            </a:r>
          </a:p>
          <a:p>
            <a:endParaRPr lang="tr-TR" dirty="0">
              <a:solidFill>
                <a:schemeClr val="tx1"/>
              </a:solidFill>
            </a:endParaRPr>
          </a:p>
          <a:p>
            <a:r>
              <a:rPr lang="tr-TR" dirty="0" smtClean="0">
                <a:solidFill>
                  <a:schemeClr val="tx1"/>
                </a:solidFill>
              </a:rPr>
              <a:t>Alkollü-gazlı içecekler gibi, yapısında yüksek oranda gaz veya hava balonu içeren sıvıların santrifüj pompa ile aktarımı güçleşmekte, performans değerlerinde düşüş görülmektedir. Bu tip uygulamalarda </a:t>
            </a:r>
            <a:r>
              <a:rPr lang="tr-TR" b="1" dirty="0">
                <a:solidFill>
                  <a:srgbClr val="3065A7"/>
                </a:solidFill>
              </a:rPr>
              <a:t>MİLKOSAN</a:t>
            </a:r>
            <a:r>
              <a:rPr lang="tr-TR" dirty="0">
                <a:solidFill>
                  <a:srgbClr val="3065A7"/>
                </a:solidFill>
              </a:rPr>
              <a:t> Self </a:t>
            </a:r>
            <a:r>
              <a:rPr lang="tr-TR" dirty="0" err="1">
                <a:solidFill>
                  <a:srgbClr val="3065A7"/>
                </a:solidFill>
              </a:rPr>
              <a:t>Priming</a:t>
            </a:r>
            <a:r>
              <a:rPr lang="tr-TR" dirty="0">
                <a:solidFill>
                  <a:srgbClr val="3065A7"/>
                </a:solidFill>
              </a:rPr>
              <a:t> (Kendinden Emişli) Pompalar </a:t>
            </a:r>
            <a:r>
              <a:rPr lang="tr-TR" dirty="0" smtClean="0">
                <a:solidFill>
                  <a:schemeClr val="tx1"/>
                </a:solidFill>
              </a:rPr>
              <a:t>uygun olmaktadır.</a:t>
            </a:r>
          </a:p>
          <a:p>
            <a:endParaRPr lang="tr-TR" dirty="0">
              <a:solidFill>
                <a:schemeClr val="tx1"/>
              </a:solidFill>
            </a:endParaRPr>
          </a:p>
          <a:p>
            <a:endParaRPr lang="tr-TR" dirty="0" smtClean="0">
              <a:solidFill>
                <a:schemeClr val="tx1"/>
              </a:solidFill>
            </a:endParaRPr>
          </a:p>
          <a:p>
            <a:endParaRPr lang="tr-TR" dirty="0">
              <a:solidFill>
                <a:schemeClr val="tx1"/>
              </a:solidFill>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93" y="8775700"/>
            <a:ext cx="1670315" cy="1483046"/>
          </a:xfrm>
          <a:prstGeom prst="rect">
            <a:avLst/>
          </a:prstGeom>
        </p:spPr>
      </p:pic>
      <p:sp>
        <p:nvSpPr>
          <p:cNvPr id="211" name="object 300"/>
          <p:cNvSpPr txBox="1"/>
          <p:nvPr/>
        </p:nvSpPr>
        <p:spPr>
          <a:xfrm>
            <a:off x="2624261" y="9506064"/>
            <a:ext cx="1763590" cy="141064"/>
          </a:xfrm>
          <a:prstGeom prst="rect">
            <a:avLst/>
          </a:prstGeom>
        </p:spPr>
        <p:txBody>
          <a:bodyPr vert="horz" wrap="square" lIns="0" tIns="0" rIns="0" bIns="0" rtlCol="0">
            <a:spAutoFit/>
          </a:bodyPr>
          <a:lstStyle/>
          <a:p>
            <a:pPr marL="12700" marR="5080">
              <a:lnSpc>
                <a:spcPts val="1050"/>
              </a:lnSpc>
            </a:pPr>
            <a:r>
              <a:rPr lang="tr-TR" sz="900" i="1" spc="-15" dirty="0" smtClean="0">
                <a:latin typeface="Arial"/>
                <a:cs typeface="Arial"/>
              </a:rPr>
              <a:t>Santrifüj Pompa Çalışma Prensibi</a:t>
            </a:r>
            <a:endParaRPr sz="900" dirty="0">
              <a:latin typeface="Arial"/>
              <a:cs typeface="Arial"/>
            </a:endParaRPr>
          </a:p>
        </p:txBody>
      </p:sp>
    </p:spTree>
    <p:extLst>
      <p:ext uri="{BB962C8B-B14F-4D97-AF65-F5344CB8AC3E}">
        <p14:creationId xmlns:p14="http://schemas.microsoft.com/office/powerpoint/2010/main" val="293671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etin kutusu 7"/>
          <p:cNvSpPr txBox="1"/>
          <p:nvPr/>
        </p:nvSpPr>
        <p:spPr>
          <a:xfrm>
            <a:off x="196850" y="1906560"/>
            <a:ext cx="2249718" cy="338554"/>
          </a:xfrm>
          <a:prstGeom prst="rect">
            <a:avLst/>
          </a:prstGeom>
          <a:solidFill>
            <a:srgbClr val="3065A7"/>
          </a:solidFill>
        </p:spPr>
        <p:txBody>
          <a:bodyPr wrap="none" rtlCol="0">
            <a:spAutoFit/>
          </a:bodyPr>
          <a:lstStyle/>
          <a:p>
            <a:r>
              <a:rPr lang="tr-TR" sz="1600" dirty="0" smtClean="0">
                <a:solidFill>
                  <a:schemeClr val="bg1"/>
                </a:solidFill>
              </a:rPr>
              <a:t>Santrifüj Pompa Tasarımı</a:t>
            </a:r>
            <a:endParaRPr lang="tr-TR" sz="1600" dirty="0">
              <a:solidFill>
                <a:schemeClr val="bg1"/>
              </a:solidFill>
            </a:endParaRPr>
          </a:p>
        </p:txBody>
      </p:sp>
      <p:sp>
        <p:nvSpPr>
          <p:cNvPr id="9" name="Metin kutusu 8"/>
          <p:cNvSpPr txBox="1"/>
          <p:nvPr/>
        </p:nvSpPr>
        <p:spPr>
          <a:xfrm>
            <a:off x="286127" y="5799515"/>
            <a:ext cx="3412110" cy="4616648"/>
          </a:xfrm>
          <a:prstGeom prst="rect">
            <a:avLst/>
          </a:prstGeom>
          <a:noFill/>
        </p:spPr>
        <p:txBody>
          <a:bodyPr wrap="square" rtlCol="0">
            <a:spAutoFit/>
          </a:bodyPr>
          <a:lstStyle/>
          <a:p>
            <a:r>
              <a:rPr lang="tr-TR" sz="1400" dirty="0" smtClean="0"/>
              <a:t>Santrifüj pompalar tasarlanırken; ürüne ve proses hattına dair teknik detayın yanı sıra, ürünün hangi ekipmanlar arasında aktarımı- </a:t>
            </a:r>
            <a:r>
              <a:rPr lang="tr-TR" sz="1400" dirty="0" err="1" smtClean="0"/>
              <a:t>nın</a:t>
            </a:r>
            <a:r>
              <a:rPr lang="tr-TR" sz="1400" dirty="0" smtClean="0"/>
              <a:t> amaçlandığı da dikkate alınmalıdır. Düz bir boru hattında ürün transferi sağlamak son derece basit bir tasarım sürecini beraberinde getirse de, akış hattında plakalı </a:t>
            </a:r>
            <a:r>
              <a:rPr lang="tr-TR" sz="1400" dirty="0" err="1" smtClean="0"/>
              <a:t>eşanjör</a:t>
            </a:r>
            <a:r>
              <a:rPr lang="tr-TR" sz="1400" dirty="0" smtClean="0"/>
              <a:t>, dirsek, dağıtım panelleri gibi akış hattı yönlendirici </a:t>
            </a:r>
            <a:r>
              <a:rPr lang="tr-TR" sz="1400" dirty="0" err="1" smtClean="0"/>
              <a:t>fittings</a:t>
            </a:r>
            <a:r>
              <a:rPr lang="tr-TR" sz="1400" dirty="0" smtClean="0"/>
              <a:t> malzemelerinin her birisi basınç değerini direkt olarak etkilemekte ve dolayısıyla akış hızını düşürmektedir.</a:t>
            </a:r>
          </a:p>
          <a:p>
            <a:endParaRPr lang="tr-TR" sz="1400" dirty="0"/>
          </a:p>
          <a:p>
            <a:r>
              <a:rPr lang="tr-TR" sz="1400" dirty="0" smtClean="0"/>
              <a:t>Basınç farklılıklarından kaynaklanan akış hızı sorunlarının önüne geçmek için belirli noktalara balans tanklarının entegre edilmesi gerekebilir. Bu noktadan sonda ikinci bir santrifüj pompalama sürecine geçmek, hattın sürdürülebilir ve </a:t>
            </a:r>
            <a:r>
              <a:rPr lang="tr-TR" sz="1400" dirty="0" err="1" smtClean="0"/>
              <a:t>kontinu</a:t>
            </a:r>
            <a:r>
              <a:rPr lang="tr-TR" sz="1400" dirty="0" smtClean="0"/>
              <a:t> bir şekilde kusursuz olarak çalışmasını sağlamaktadır.</a:t>
            </a:r>
            <a:endParaRPr lang="tr-TR" sz="1100" dirty="0"/>
          </a:p>
        </p:txBody>
      </p:sp>
      <p:sp>
        <p:nvSpPr>
          <p:cNvPr id="10" name="Metin kutusu 9"/>
          <p:cNvSpPr txBox="1"/>
          <p:nvPr/>
        </p:nvSpPr>
        <p:spPr>
          <a:xfrm>
            <a:off x="3813793" y="728534"/>
            <a:ext cx="3325322" cy="584775"/>
          </a:xfrm>
          <a:prstGeom prst="rect">
            <a:avLst/>
          </a:prstGeom>
          <a:solidFill>
            <a:srgbClr val="3065A7">
              <a:alpha val="30000"/>
            </a:srgbClr>
          </a:solidFill>
        </p:spPr>
        <p:txBody>
          <a:bodyPr wrap="square" rtlCol="0">
            <a:spAutoFit/>
          </a:bodyPr>
          <a:lstStyle/>
          <a:p>
            <a:endParaRPr lang="tr-TR" sz="3200" dirty="0">
              <a:solidFill>
                <a:schemeClr val="bg1"/>
              </a:solidFill>
            </a:endParaRPr>
          </a:p>
        </p:txBody>
      </p:sp>
      <p:sp>
        <p:nvSpPr>
          <p:cNvPr id="11" name="Metin kutusu 10"/>
          <p:cNvSpPr txBox="1"/>
          <p:nvPr/>
        </p:nvSpPr>
        <p:spPr>
          <a:xfrm>
            <a:off x="4141272" y="959467"/>
            <a:ext cx="3287310" cy="584775"/>
          </a:xfrm>
          <a:prstGeom prst="rect">
            <a:avLst/>
          </a:prstGeom>
          <a:solidFill>
            <a:srgbClr val="3065A7"/>
          </a:solidFill>
        </p:spPr>
        <p:txBody>
          <a:bodyPr wrap="none" rtlCol="0">
            <a:spAutoFit/>
          </a:bodyPr>
          <a:lstStyle/>
          <a:p>
            <a:r>
              <a:rPr lang="tr-TR" sz="3200" dirty="0" smtClean="0">
                <a:solidFill>
                  <a:schemeClr val="bg1"/>
                </a:solidFill>
              </a:rPr>
              <a:t>Santrifüj Pompalar</a:t>
            </a:r>
            <a:endParaRPr lang="tr-TR" sz="3200" dirty="0">
              <a:solidFill>
                <a:schemeClr val="bg1"/>
              </a:solidFill>
            </a:endParaRPr>
          </a:p>
        </p:txBody>
      </p:sp>
      <p:sp>
        <p:nvSpPr>
          <p:cNvPr id="12" name="object 12"/>
          <p:cNvSpPr txBox="1"/>
          <p:nvPr/>
        </p:nvSpPr>
        <p:spPr>
          <a:xfrm>
            <a:off x="3265268" y="525783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7</a:t>
            </a:r>
            <a:endParaRPr sz="1000">
              <a:latin typeface="Arial"/>
              <a:cs typeface="Arial"/>
            </a:endParaRPr>
          </a:p>
        </p:txBody>
      </p:sp>
      <p:sp>
        <p:nvSpPr>
          <p:cNvPr id="13" name="object 13"/>
          <p:cNvSpPr txBox="1"/>
          <p:nvPr/>
        </p:nvSpPr>
        <p:spPr>
          <a:xfrm>
            <a:off x="4186018" y="3238534"/>
            <a:ext cx="105410" cy="4318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1</a:t>
            </a:r>
            <a:endParaRPr sz="1000">
              <a:latin typeface="Arial"/>
              <a:cs typeface="Arial"/>
            </a:endParaRPr>
          </a:p>
          <a:p>
            <a:pPr>
              <a:lnSpc>
                <a:spcPct val="100000"/>
              </a:lnSpc>
              <a:spcBef>
                <a:spcPts val="22"/>
              </a:spcBef>
            </a:pPr>
            <a:endParaRPr sz="850">
              <a:latin typeface="Times New Roman"/>
              <a:cs typeface="Times New Roman"/>
            </a:endParaRPr>
          </a:p>
          <a:p>
            <a:pPr marL="12700">
              <a:lnSpc>
                <a:spcPct val="100000"/>
              </a:lnSpc>
            </a:pPr>
            <a:r>
              <a:rPr sz="1000" b="1" spc="70" dirty="0">
                <a:latin typeface="Arial"/>
                <a:cs typeface="Arial"/>
              </a:rPr>
              <a:t>2</a:t>
            </a:r>
            <a:endParaRPr sz="1000">
              <a:latin typeface="Arial"/>
              <a:cs typeface="Arial"/>
            </a:endParaRPr>
          </a:p>
        </p:txBody>
      </p:sp>
      <p:sp>
        <p:nvSpPr>
          <p:cNvPr id="16" name="object 14"/>
          <p:cNvSpPr txBox="1"/>
          <p:nvPr/>
        </p:nvSpPr>
        <p:spPr>
          <a:xfrm>
            <a:off x="4186018" y="391798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3</a:t>
            </a:r>
            <a:endParaRPr sz="1000">
              <a:latin typeface="Arial"/>
              <a:cs typeface="Arial"/>
            </a:endParaRPr>
          </a:p>
        </p:txBody>
      </p:sp>
      <p:sp>
        <p:nvSpPr>
          <p:cNvPr id="17" name="object 15"/>
          <p:cNvSpPr txBox="1"/>
          <p:nvPr/>
        </p:nvSpPr>
        <p:spPr>
          <a:xfrm>
            <a:off x="4186018" y="440058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4</a:t>
            </a:r>
            <a:endParaRPr sz="1000">
              <a:latin typeface="Arial"/>
              <a:cs typeface="Arial"/>
            </a:endParaRPr>
          </a:p>
        </p:txBody>
      </p:sp>
      <p:sp>
        <p:nvSpPr>
          <p:cNvPr id="18" name="object 16"/>
          <p:cNvSpPr txBox="1"/>
          <p:nvPr/>
        </p:nvSpPr>
        <p:spPr>
          <a:xfrm>
            <a:off x="4186018" y="470538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5</a:t>
            </a:r>
            <a:endParaRPr sz="1000">
              <a:latin typeface="Arial"/>
              <a:cs typeface="Arial"/>
            </a:endParaRPr>
          </a:p>
        </p:txBody>
      </p:sp>
      <p:sp>
        <p:nvSpPr>
          <p:cNvPr id="19" name="object 17"/>
          <p:cNvSpPr txBox="1"/>
          <p:nvPr/>
        </p:nvSpPr>
        <p:spPr>
          <a:xfrm>
            <a:off x="4186018" y="506098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6</a:t>
            </a:r>
            <a:endParaRPr sz="1000">
              <a:latin typeface="Arial"/>
              <a:cs typeface="Arial"/>
            </a:endParaRPr>
          </a:p>
        </p:txBody>
      </p:sp>
      <p:sp>
        <p:nvSpPr>
          <p:cNvPr id="20" name="object 18"/>
          <p:cNvSpPr txBox="1"/>
          <p:nvPr/>
        </p:nvSpPr>
        <p:spPr>
          <a:xfrm>
            <a:off x="2204818" y="525783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8</a:t>
            </a:r>
            <a:endParaRPr sz="1000">
              <a:latin typeface="Arial"/>
              <a:cs typeface="Arial"/>
            </a:endParaRPr>
          </a:p>
        </p:txBody>
      </p:sp>
      <p:sp>
        <p:nvSpPr>
          <p:cNvPr id="21" name="object 19"/>
          <p:cNvSpPr txBox="1"/>
          <p:nvPr/>
        </p:nvSpPr>
        <p:spPr>
          <a:xfrm>
            <a:off x="458568" y="5257834"/>
            <a:ext cx="105410" cy="152400"/>
          </a:xfrm>
          <a:prstGeom prst="rect">
            <a:avLst/>
          </a:prstGeom>
        </p:spPr>
        <p:txBody>
          <a:bodyPr vert="horz" wrap="square" lIns="0" tIns="0" rIns="0" bIns="0" rtlCol="0">
            <a:spAutoFit/>
          </a:bodyPr>
          <a:lstStyle/>
          <a:p>
            <a:pPr marL="12700">
              <a:lnSpc>
                <a:spcPct val="100000"/>
              </a:lnSpc>
            </a:pPr>
            <a:r>
              <a:rPr sz="1000" b="1" spc="70" dirty="0">
                <a:latin typeface="Arial"/>
                <a:cs typeface="Arial"/>
              </a:rPr>
              <a:t>9</a:t>
            </a:r>
            <a:endParaRPr sz="1000">
              <a:latin typeface="Arial"/>
              <a:cs typeface="Arial"/>
            </a:endParaRPr>
          </a:p>
        </p:txBody>
      </p:sp>
      <p:sp>
        <p:nvSpPr>
          <p:cNvPr id="22" name="object 22"/>
          <p:cNvSpPr/>
          <p:nvPr/>
        </p:nvSpPr>
        <p:spPr>
          <a:xfrm>
            <a:off x="3350764" y="3207055"/>
            <a:ext cx="19685" cy="13335"/>
          </a:xfrm>
          <a:custGeom>
            <a:avLst/>
            <a:gdLst/>
            <a:ahLst/>
            <a:cxnLst/>
            <a:rect l="l" t="t" r="r" b="b"/>
            <a:pathLst>
              <a:path w="19685" h="13334">
                <a:moveTo>
                  <a:pt x="0" y="6496"/>
                </a:moveTo>
                <a:lnTo>
                  <a:pt x="19164" y="6496"/>
                </a:lnTo>
              </a:path>
            </a:pathLst>
          </a:custGeom>
          <a:ln w="14262">
            <a:solidFill>
              <a:srgbClr val="7F929C"/>
            </a:solidFill>
          </a:ln>
        </p:spPr>
        <p:txBody>
          <a:bodyPr wrap="square" lIns="0" tIns="0" rIns="0" bIns="0" rtlCol="0"/>
          <a:lstStyle/>
          <a:p>
            <a:endParaRPr/>
          </a:p>
        </p:txBody>
      </p:sp>
      <p:sp>
        <p:nvSpPr>
          <p:cNvPr id="23" name="object 23"/>
          <p:cNvSpPr/>
          <p:nvPr/>
        </p:nvSpPr>
        <p:spPr>
          <a:xfrm>
            <a:off x="3350764" y="3220046"/>
            <a:ext cx="19685" cy="13335"/>
          </a:xfrm>
          <a:custGeom>
            <a:avLst/>
            <a:gdLst/>
            <a:ahLst/>
            <a:cxnLst/>
            <a:rect l="l" t="t" r="r" b="b"/>
            <a:pathLst>
              <a:path w="19685" h="13334">
                <a:moveTo>
                  <a:pt x="0" y="6502"/>
                </a:moveTo>
                <a:lnTo>
                  <a:pt x="19164" y="6502"/>
                </a:lnTo>
              </a:path>
            </a:pathLst>
          </a:custGeom>
          <a:ln w="14274">
            <a:solidFill>
              <a:srgbClr val="94A6AF"/>
            </a:solidFill>
          </a:ln>
        </p:spPr>
        <p:txBody>
          <a:bodyPr wrap="square" lIns="0" tIns="0" rIns="0" bIns="0" rtlCol="0"/>
          <a:lstStyle/>
          <a:p>
            <a:endParaRPr/>
          </a:p>
        </p:txBody>
      </p:sp>
      <p:sp>
        <p:nvSpPr>
          <p:cNvPr id="24" name="object 24"/>
          <p:cNvSpPr/>
          <p:nvPr/>
        </p:nvSpPr>
        <p:spPr>
          <a:xfrm>
            <a:off x="3350764" y="3233052"/>
            <a:ext cx="19685" cy="13335"/>
          </a:xfrm>
          <a:custGeom>
            <a:avLst/>
            <a:gdLst/>
            <a:ahLst/>
            <a:cxnLst/>
            <a:rect l="l" t="t" r="r" b="b"/>
            <a:pathLst>
              <a:path w="19685" h="13334">
                <a:moveTo>
                  <a:pt x="0" y="6496"/>
                </a:moveTo>
                <a:lnTo>
                  <a:pt x="19164" y="6496"/>
                </a:lnTo>
              </a:path>
            </a:pathLst>
          </a:custGeom>
          <a:ln w="14262">
            <a:solidFill>
              <a:srgbClr val="ACBAC3"/>
            </a:solidFill>
          </a:ln>
        </p:spPr>
        <p:txBody>
          <a:bodyPr wrap="square" lIns="0" tIns="0" rIns="0" bIns="0" rtlCol="0"/>
          <a:lstStyle/>
          <a:p>
            <a:endParaRPr/>
          </a:p>
        </p:txBody>
      </p:sp>
      <p:sp>
        <p:nvSpPr>
          <p:cNvPr id="25" name="object 25"/>
          <p:cNvSpPr/>
          <p:nvPr/>
        </p:nvSpPr>
        <p:spPr>
          <a:xfrm>
            <a:off x="3350764" y="3246056"/>
            <a:ext cx="19685" cy="13335"/>
          </a:xfrm>
          <a:custGeom>
            <a:avLst/>
            <a:gdLst/>
            <a:ahLst/>
            <a:cxnLst/>
            <a:rect l="l" t="t" r="r" b="b"/>
            <a:pathLst>
              <a:path w="19685" h="13334">
                <a:moveTo>
                  <a:pt x="0" y="6496"/>
                </a:moveTo>
                <a:lnTo>
                  <a:pt x="19164" y="6496"/>
                </a:lnTo>
              </a:path>
            </a:pathLst>
          </a:custGeom>
          <a:ln w="14262">
            <a:solidFill>
              <a:srgbClr val="C4CFD6"/>
            </a:solidFill>
          </a:ln>
        </p:spPr>
        <p:txBody>
          <a:bodyPr wrap="square" lIns="0" tIns="0" rIns="0" bIns="0" rtlCol="0"/>
          <a:lstStyle/>
          <a:p>
            <a:endParaRPr/>
          </a:p>
        </p:txBody>
      </p:sp>
      <p:sp>
        <p:nvSpPr>
          <p:cNvPr id="26" name="object 26"/>
          <p:cNvSpPr/>
          <p:nvPr/>
        </p:nvSpPr>
        <p:spPr>
          <a:xfrm>
            <a:off x="3350764" y="3259049"/>
            <a:ext cx="19685" cy="13335"/>
          </a:xfrm>
          <a:custGeom>
            <a:avLst/>
            <a:gdLst/>
            <a:ahLst/>
            <a:cxnLst/>
            <a:rect l="l" t="t" r="r" b="b"/>
            <a:pathLst>
              <a:path w="19685" h="13334">
                <a:moveTo>
                  <a:pt x="0" y="6502"/>
                </a:moveTo>
                <a:lnTo>
                  <a:pt x="19164" y="6502"/>
                </a:lnTo>
              </a:path>
            </a:pathLst>
          </a:custGeom>
          <a:ln w="14274">
            <a:solidFill>
              <a:srgbClr val="DDE5E9"/>
            </a:solidFill>
          </a:ln>
        </p:spPr>
        <p:txBody>
          <a:bodyPr wrap="square" lIns="0" tIns="0" rIns="0" bIns="0" rtlCol="0"/>
          <a:lstStyle/>
          <a:p>
            <a:endParaRPr/>
          </a:p>
        </p:txBody>
      </p:sp>
      <p:sp>
        <p:nvSpPr>
          <p:cNvPr id="27" name="object 27"/>
          <p:cNvSpPr/>
          <p:nvPr/>
        </p:nvSpPr>
        <p:spPr>
          <a:xfrm>
            <a:off x="3350764" y="3272053"/>
            <a:ext cx="19685" cy="13335"/>
          </a:xfrm>
          <a:custGeom>
            <a:avLst/>
            <a:gdLst/>
            <a:ahLst/>
            <a:cxnLst/>
            <a:rect l="l" t="t" r="r" b="b"/>
            <a:pathLst>
              <a:path w="19685" h="13334">
                <a:moveTo>
                  <a:pt x="0" y="6496"/>
                </a:moveTo>
                <a:lnTo>
                  <a:pt x="19164" y="6496"/>
                </a:lnTo>
              </a:path>
            </a:pathLst>
          </a:custGeom>
          <a:ln w="14262">
            <a:solidFill>
              <a:srgbClr val="FFFFFF"/>
            </a:solidFill>
          </a:ln>
        </p:spPr>
        <p:txBody>
          <a:bodyPr wrap="square" lIns="0" tIns="0" rIns="0" bIns="0" rtlCol="0"/>
          <a:lstStyle/>
          <a:p>
            <a:endParaRPr/>
          </a:p>
        </p:txBody>
      </p:sp>
      <p:sp>
        <p:nvSpPr>
          <p:cNvPr id="28" name="object 28"/>
          <p:cNvSpPr/>
          <p:nvPr/>
        </p:nvSpPr>
        <p:spPr>
          <a:xfrm>
            <a:off x="3350916" y="3317621"/>
            <a:ext cx="19050" cy="12065"/>
          </a:xfrm>
          <a:custGeom>
            <a:avLst/>
            <a:gdLst/>
            <a:ahLst/>
            <a:cxnLst/>
            <a:rect l="l" t="t" r="r" b="b"/>
            <a:pathLst>
              <a:path w="19050" h="12065">
                <a:moveTo>
                  <a:pt x="0" y="6007"/>
                </a:moveTo>
                <a:lnTo>
                  <a:pt x="18630" y="6007"/>
                </a:lnTo>
              </a:path>
            </a:pathLst>
          </a:custGeom>
          <a:ln w="13284">
            <a:solidFill>
              <a:srgbClr val="7F929C"/>
            </a:solidFill>
          </a:ln>
        </p:spPr>
        <p:txBody>
          <a:bodyPr wrap="square" lIns="0" tIns="0" rIns="0" bIns="0" rtlCol="0"/>
          <a:lstStyle/>
          <a:p>
            <a:endParaRPr/>
          </a:p>
        </p:txBody>
      </p:sp>
      <p:sp>
        <p:nvSpPr>
          <p:cNvPr id="29" name="object 29"/>
          <p:cNvSpPr/>
          <p:nvPr/>
        </p:nvSpPr>
        <p:spPr>
          <a:xfrm>
            <a:off x="3350916" y="3305607"/>
            <a:ext cx="19050" cy="12065"/>
          </a:xfrm>
          <a:custGeom>
            <a:avLst/>
            <a:gdLst/>
            <a:ahLst/>
            <a:cxnLst/>
            <a:rect l="l" t="t" r="r" b="b"/>
            <a:pathLst>
              <a:path w="19050" h="12065">
                <a:moveTo>
                  <a:pt x="0" y="6013"/>
                </a:moveTo>
                <a:lnTo>
                  <a:pt x="18630" y="6013"/>
                </a:lnTo>
              </a:path>
            </a:pathLst>
          </a:custGeom>
          <a:ln w="13296">
            <a:solidFill>
              <a:srgbClr val="9AABB4"/>
            </a:solidFill>
          </a:ln>
        </p:spPr>
        <p:txBody>
          <a:bodyPr wrap="square" lIns="0" tIns="0" rIns="0" bIns="0" rtlCol="0"/>
          <a:lstStyle/>
          <a:p>
            <a:endParaRPr/>
          </a:p>
        </p:txBody>
      </p:sp>
      <p:sp>
        <p:nvSpPr>
          <p:cNvPr id="30" name="object 30"/>
          <p:cNvSpPr/>
          <p:nvPr/>
        </p:nvSpPr>
        <p:spPr>
          <a:xfrm>
            <a:off x="3350916" y="3293580"/>
            <a:ext cx="19050" cy="12065"/>
          </a:xfrm>
          <a:custGeom>
            <a:avLst/>
            <a:gdLst/>
            <a:ahLst/>
            <a:cxnLst/>
            <a:rect l="l" t="t" r="r" b="b"/>
            <a:pathLst>
              <a:path w="19050" h="12065">
                <a:moveTo>
                  <a:pt x="0" y="6013"/>
                </a:moveTo>
                <a:lnTo>
                  <a:pt x="18630" y="6013"/>
                </a:lnTo>
              </a:path>
            </a:pathLst>
          </a:custGeom>
          <a:ln w="13296">
            <a:solidFill>
              <a:srgbClr val="B8C5CC"/>
            </a:solidFill>
          </a:ln>
        </p:spPr>
        <p:txBody>
          <a:bodyPr wrap="square" lIns="0" tIns="0" rIns="0" bIns="0" rtlCol="0"/>
          <a:lstStyle/>
          <a:p>
            <a:endParaRPr/>
          </a:p>
        </p:txBody>
      </p:sp>
      <p:sp>
        <p:nvSpPr>
          <p:cNvPr id="31" name="object 31"/>
          <p:cNvSpPr/>
          <p:nvPr/>
        </p:nvSpPr>
        <p:spPr>
          <a:xfrm>
            <a:off x="3350916" y="3281553"/>
            <a:ext cx="19050" cy="12065"/>
          </a:xfrm>
          <a:custGeom>
            <a:avLst/>
            <a:gdLst/>
            <a:ahLst/>
            <a:cxnLst/>
            <a:rect l="l" t="t" r="r" b="b"/>
            <a:pathLst>
              <a:path w="19050" h="12065">
                <a:moveTo>
                  <a:pt x="0" y="6013"/>
                </a:moveTo>
                <a:lnTo>
                  <a:pt x="18630" y="6013"/>
                </a:lnTo>
              </a:path>
            </a:pathLst>
          </a:custGeom>
          <a:ln w="13296">
            <a:solidFill>
              <a:srgbClr val="D7DFE4"/>
            </a:solidFill>
          </a:ln>
        </p:spPr>
        <p:txBody>
          <a:bodyPr wrap="square" lIns="0" tIns="0" rIns="0" bIns="0" rtlCol="0"/>
          <a:lstStyle/>
          <a:p>
            <a:endParaRPr/>
          </a:p>
        </p:txBody>
      </p:sp>
      <p:sp>
        <p:nvSpPr>
          <p:cNvPr id="32" name="object 32"/>
          <p:cNvSpPr/>
          <p:nvPr/>
        </p:nvSpPr>
        <p:spPr>
          <a:xfrm>
            <a:off x="3350916" y="3269526"/>
            <a:ext cx="19050" cy="12065"/>
          </a:xfrm>
          <a:custGeom>
            <a:avLst/>
            <a:gdLst/>
            <a:ahLst/>
            <a:cxnLst/>
            <a:rect l="l" t="t" r="r" b="b"/>
            <a:pathLst>
              <a:path w="19050" h="12065">
                <a:moveTo>
                  <a:pt x="18630" y="0"/>
                </a:moveTo>
                <a:lnTo>
                  <a:pt x="0" y="1854"/>
                </a:lnTo>
                <a:lnTo>
                  <a:pt x="0" y="12026"/>
                </a:lnTo>
                <a:lnTo>
                  <a:pt x="18630" y="12026"/>
                </a:lnTo>
                <a:lnTo>
                  <a:pt x="18630" y="0"/>
                </a:lnTo>
                <a:close/>
              </a:path>
            </a:pathLst>
          </a:custGeom>
          <a:solidFill>
            <a:srgbClr val="FFFFFF"/>
          </a:solidFill>
        </p:spPr>
        <p:txBody>
          <a:bodyPr wrap="square" lIns="0" tIns="0" rIns="0" bIns="0" rtlCol="0"/>
          <a:lstStyle/>
          <a:p>
            <a:endParaRPr/>
          </a:p>
        </p:txBody>
      </p:sp>
      <p:sp>
        <p:nvSpPr>
          <p:cNvPr id="33" name="object 33"/>
          <p:cNvSpPr/>
          <p:nvPr/>
        </p:nvSpPr>
        <p:spPr>
          <a:xfrm>
            <a:off x="3505450" y="4294937"/>
            <a:ext cx="83820" cy="12700"/>
          </a:xfrm>
          <a:custGeom>
            <a:avLst/>
            <a:gdLst/>
            <a:ahLst/>
            <a:cxnLst/>
            <a:rect l="l" t="t" r="r" b="b"/>
            <a:pathLst>
              <a:path w="83820" h="12700">
                <a:moveTo>
                  <a:pt x="0" y="0"/>
                </a:moveTo>
                <a:lnTo>
                  <a:pt x="0" y="12623"/>
                </a:lnTo>
                <a:lnTo>
                  <a:pt x="83786" y="12623"/>
                </a:lnTo>
                <a:lnTo>
                  <a:pt x="75626" y="9680"/>
                </a:lnTo>
                <a:lnTo>
                  <a:pt x="54114" y="2463"/>
                </a:lnTo>
                <a:lnTo>
                  <a:pt x="0" y="0"/>
                </a:lnTo>
                <a:close/>
              </a:path>
            </a:pathLst>
          </a:custGeom>
          <a:solidFill>
            <a:srgbClr val="94A6AF"/>
          </a:solidFill>
        </p:spPr>
        <p:txBody>
          <a:bodyPr wrap="square" lIns="0" tIns="0" rIns="0" bIns="0" rtlCol="0"/>
          <a:lstStyle/>
          <a:p>
            <a:endParaRPr/>
          </a:p>
        </p:txBody>
      </p:sp>
      <p:sp>
        <p:nvSpPr>
          <p:cNvPr id="34" name="object 34"/>
          <p:cNvSpPr/>
          <p:nvPr/>
        </p:nvSpPr>
        <p:spPr>
          <a:xfrm>
            <a:off x="3505450" y="4307573"/>
            <a:ext cx="107314" cy="12700"/>
          </a:xfrm>
          <a:custGeom>
            <a:avLst/>
            <a:gdLst/>
            <a:ahLst/>
            <a:cxnLst/>
            <a:rect l="l" t="t" r="r" b="b"/>
            <a:pathLst>
              <a:path w="107314" h="12700">
                <a:moveTo>
                  <a:pt x="83821" y="0"/>
                </a:moveTo>
                <a:lnTo>
                  <a:pt x="0" y="0"/>
                </a:lnTo>
                <a:lnTo>
                  <a:pt x="0" y="12623"/>
                </a:lnTo>
                <a:lnTo>
                  <a:pt x="107191" y="12623"/>
                </a:lnTo>
                <a:lnTo>
                  <a:pt x="99571" y="8221"/>
                </a:lnTo>
                <a:lnTo>
                  <a:pt x="90134" y="3117"/>
                </a:lnTo>
                <a:lnTo>
                  <a:pt x="84438" y="222"/>
                </a:lnTo>
                <a:lnTo>
                  <a:pt x="83821" y="0"/>
                </a:lnTo>
                <a:close/>
              </a:path>
            </a:pathLst>
          </a:custGeom>
          <a:solidFill>
            <a:srgbClr val="9BABB5"/>
          </a:solidFill>
        </p:spPr>
        <p:txBody>
          <a:bodyPr wrap="square" lIns="0" tIns="0" rIns="0" bIns="0" rtlCol="0"/>
          <a:lstStyle/>
          <a:p>
            <a:endParaRPr/>
          </a:p>
        </p:txBody>
      </p:sp>
      <p:sp>
        <p:nvSpPr>
          <p:cNvPr id="35" name="object 35"/>
          <p:cNvSpPr/>
          <p:nvPr/>
        </p:nvSpPr>
        <p:spPr>
          <a:xfrm>
            <a:off x="3505450" y="4326503"/>
            <a:ext cx="127635" cy="0"/>
          </a:xfrm>
          <a:custGeom>
            <a:avLst/>
            <a:gdLst/>
            <a:ahLst/>
            <a:cxnLst/>
            <a:rect l="l" t="t" r="r" b="b"/>
            <a:pathLst>
              <a:path w="127635">
                <a:moveTo>
                  <a:pt x="0" y="0"/>
                </a:moveTo>
                <a:lnTo>
                  <a:pt x="127362" y="0"/>
                </a:lnTo>
              </a:path>
            </a:pathLst>
          </a:custGeom>
          <a:ln w="13906">
            <a:solidFill>
              <a:srgbClr val="A0B0B9"/>
            </a:solidFill>
          </a:ln>
        </p:spPr>
        <p:txBody>
          <a:bodyPr wrap="square" lIns="0" tIns="0" rIns="0" bIns="0" rtlCol="0"/>
          <a:lstStyle/>
          <a:p>
            <a:endParaRPr/>
          </a:p>
        </p:txBody>
      </p:sp>
      <p:sp>
        <p:nvSpPr>
          <p:cNvPr id="36" name="object 36"/>
          <p:cNvSpPr/>
          <p:nvPr/>
        </p:nvSpPr>
        <p:spPr>
          <a:xfrm>
            <a:off x="3505450" y="4339139"/>
            <a:ext cx="144780" cy="0"/>
          </a:xfrm>
          <a:custGeom>
            <a:avLst/>
            <a:gdLst/>
            <a:ahLst/>
            <a:cxnLst/>
            <a:rect l="l" t="t" r="r" b="b"/>
            <a:pathLst>
              <a:path w="144779">
                <a:moveTo>
                  <a:pt x="0" y="0"/>
                </a:moveTo>
                <a:lnTo>
                  <a:pt x="144360" y="0"/>
                </a:lnTo>
              </a:path>
            </a:pathLst>
          </a:custGeom>
          <a:ln w="13906">
            <a:solidFill>
              <a:srgbClr val="A4B4BD"/>
            </a:solidFill>
          </a:ln>
        </p:spPr>
        <p:txBody>
          <a:bodyPr wrap="square" lIns="0" tIns="0" rIns="0" bIns="0" rtlCol="0"/>
          <a:lstStyle/>
          <a:p>
            <a:endParaRPr/>
          </a:p>
        </p:txBody>
      </p:sp>
      <p:sp>
        <p:nvSpPr>
          <p:cNvPr id="37" name="object 37"/>
          <p:cNvSpPr/>
          <p:nvPr/>
        </p:nvSpPr>
        <p:spPr>
          <a:xfrm>
            <a:off x="3505450" y="4351763"/>
            <a:ext cx="158115" cy="0"/>
          </a:xfrm>
          <a:custGeom>
            <a:avLst/>
            <a:gdLst/>
            <a:ahLst/>
            <a:cxnLst/>
            <a:rect l="l" t="t" r="r" b="b"/>
            <a:pathLst>
              <a:path w="158114">
                <a:moveTo>
                  <a:pt x="0" y="0"/>
                </a:moveTo>
                <a:lnTo>
                  <a:pt x="157658" y="0"/>
                </a:lnTo>
              </a:path>
            </a:pathLst>
          </a:custGeom>
          <a:ln w="13906">
            <a:solidFill>
              <a:srgbClr val="A8B8C0"/>
            </a:solidFill>
          </a:ln>
        </p:spPr>
        <p:txBody>
          <a:bodyPr wrap="square" lIns="0" tIns="0" rIns="0" bIns="0" rtlCol="0"/>
          <a:lstStyle/>
          <a:p>
            <a:endParaRPr/>
          </a:p>
        </p:txBody>
      </p:sp>
      <p:sp>
        <p:nvSpPr>
          <p:cNvPr id="38" name="object 38"/>
          <p:cNvSpPr/>
          <p:nvPr/>
        </p:nvSpPr>
        <p:spPr>
          <a:xfrm>
            <a:off x="3505450" y="4364399"/>
            <a:ext cx="162560" cy="0"/>
          </a:xfrm>
          <a:custGeom>
            <a:avLst/>
            <a:gdLst/>
            <a:ahLst/>
            <a:cxnLst/>
            <a:rect l="l" t="t" r="r" b="b"/>
            <a:pathLst>
              <a:path w="162560">
                <a:moveTo>
                  <a:pt x="0" y="0"/>
                </a:moveTo>
                <a:lnTo>
                  <a:pt x="161949" y="0"/>
                </a:lnTo>
              </a:path>
            </a:pathLst>
          </a:custGeom>
          <a:ln w="13906">
            <a:solidFill>
              <a:srgbClr val="ACBBC3"/>
            </a:solidFill>
          </a:ln>
        </p:spPr>
        <p:txBody>
          <a:bodyPr wrap="square" lIns="0" tIns="0" rIns="0" bIns="0" rtlCol="0"/>
          <a:lstStyle/>
          <a:p>
            <a:endParaRPr/>
          </a:p>
        </p:txBody>
      </p:sp>
      <p:sp>
        <p:nvSpPr>
          <p:cNvPr id="39" name="object 39"/>
          <p:cNvSpPr/>
          <p:nvPr/>
        </p:nvSpPr>
        <p:spPr>
          <a:xfrm>
            <a:off x="3505450" y="4378046"/>
            <a:ext cx="162560" cy="0"/>
          </a:xfrm>
          <a:custGeom>
            <a:avLst/>
            <a:gdLst/>
            <a:ahLst/>
            <a:cxnLst/>
            <a:rect l="l" t="t" r="r" b="b"/>
            <a:pathLst>
              <a:path w="162560">
                <a:moveTo>
                  <a:pt x="0" y="0"/>
                </a:moveTo>
                <a:lnTo>
                  <a:pt x="162048" y="0"/>
                </a:lnTo>
              </a:path>
            </a:pathLst>
          </a:custGeom>
          <a:ln w="12700">
            <a:solidFill>
              <a:srgbClr val="AFBDC6"/>
            </a:solidFill>
          </a:ln>
        </p:spPr>
        <p:txBody>
          <a:bodyPr wrap="square" lIns="0" tIns="0" rIns="0" bIns="0" rtlCol="0"/>
          <a:lstStyle/>
          <a:p>
            <a:endParaRPr/>
          </a:p>
        </p:txBody>
      </p:sp>
      <p:sp>
        <p:nvSpPr>
          <p:cNvPr id="40" name="object 40"/>
          <p:cNvSpPr/>
          <p:nvPr/>
        </p:nvSpPr>
        <p:spPr>
          <a:xfrm>
            <a:off x="3505450" y="4371696"/>
            <a:ext cx="162560" cy="0"/>
          </a:xfrm>
          <a:custGeom>
            <a:avLst/>
            <a:gdLst/>
            <a:ahLst/>
            <a:cxnLst/>
            <a:rect l="l" t="t" r="r" b="b"/>
            <a:pathLst>
              <a:path w="162560">
                <a:moveTo>
                  <a:pt x="0" y="0"/>
                </a:moveTo>
                <a:lnTo>
                  <a:pt x="162188" y="0"/>
                </a:lnTo>
              </a:path>
            </a:pathLst>
          </a:custGeom>
          <a:ln w="3175">
            <a:solidFill>
              <a:srgbClr val="AFBDC6"/>
            </a:solidFill>
          </a:ln>
        </p:spPr>
        <p:txBody>
          <a:bodyPr wrap="square" lIns="0" tIns="0" rIns="0" bIns="0" rtlCol="0"/>
          <a:lstStyle/>
          <a:p>
            <a:endParaRPr/>
          </a:p>
        </p:txBody>
      </p:sp>
      <p:sp>
        <p:nvSpPr>
          <p:cNvPr id="41" name="object 41"/>
          <p:cNvSpPr/>
          <p:nvPr/>
        </p:nvSpPr>
        <p:spPr>
          <a:xfrm>
            <a:off x="3505450" y="4389666"/>
            <a:ext cx="161925" cy="0"/>
          </a:xfrm>
          <a:custGeom>
            <a:avLst/>
            <a:gdLst/>
            <a:ahLst/>
            <a:cxnLst/>
            <a:rect l="l" t="t" r="r" b="b"/>
            <a:pathLst>
              <a:path w="161925">
                <a:moveTo>
                  <a:pt x="0" y="0"/>
                </a:moveTo>
                <a:lnTo>
                  <a:pt x="161695" y="0"/>
                </a:lnTo>
              </a:path>
            </a:pathLst>
          </a:custGeom>
          <a:ln w="13893">
            <a:solidFill>
              <a:srgbClr val="B2C0C8"/>
            </a:solidFill>
          </a:ln>
        </p:spPr>
        <p:txBody>
          <a:bodyPr wrap="square" lIns="0" tIns="0" rIns="0" bIns="0" rtlCol="0"/>
          <a:lstStyle/>
          <a:p>
            <a:endParaRPr/>
          </a:p>
        </p:txBody>
      </p:sp>
      <p:sp>
        <p:nvSpPr>
          <p:cNvPr id="42" name="object 42"/>
          <p:cNvSpPr/>
          <p:nvPr/>
        </p:nvSpPr>
        <p:spPr>
          <a:xfrm>
            <a:off x="3505450" y="4402284"/>
            <a:ext cx="159385" cy="0"/>
          </a:xfrm>
          <a:custGeom>
            <a:avLst/>
            <a:gdLst/>
            <a:ahLst/>
            <a:cxnLst/>
            <a:rect l="l" t="t" r="r" b="b"/>
            <a:pathLst>
              <a:path w="159385">
                <a:moveTo>
                  <a:pt x="0" y="0"/>
                </a:moveTo>
                <a:lnTo>
                  <a:pt x="158842" y="0"/>
                </a:lnTo>
              </a:path>
            </a:pathLst>
          </a:custGeom>
          <a:ln w="13906">
            <a:solidFill>
              <a:srgbClr val="B5C2CA"/>
            </a:solidFill>
          </a:ln>
        </p:spPr>
        <p:txBody>
          <a:bodyPr wrap="square" lIns="0" tIns="0" rIns="0" bIns="0" rtlCol="0"/>
          <a:lstStyle/>
          <a:p>
            <a:endParaRPr/>
          </a:p>
        </p:txBody>
      </p:sp>
      <p:sp>
        <p:nvSpPr>
          <p:cNvPr id="43" name="object 43"/>
          <p:cNvSpPr/>
          <p:nvPr/>
        </p:nvSpPr>
        <p:spPr>
          <a:xfrm>
            <a:off x="3505450" y="4414920"/>
            <a:ext cx="154305" cy="0"/>
          </a:xfrm>
          <a:custGeom>
            <a:avLst/>
            <a:gdLst/>
            <a:ahLst/>
            <a:cxnLst/>
            <a:rect l="l" t="t" r="r" b="b"/>
            <a:pathLst>
              <a:path w="154304">
                <a:moveTo>
                  <a:pt x="0" y="0"/>
                </a:moveTo>
                <a:lnTo>
                  <a:pt x="154089" y="0"/>
                </a:lnTo>
              </a:path>
            </a:pathLst>
          </a:custGeom>
          <a:ln w="13906">
            <a:solidFill>
              <a:srgbClr val="B7C5CC"/>
            </a:solidFill>
          </a:ln>
        </p:spPr>
        <p:txBody>
          <a:bodyPr wrap="square" lIns="0" tIns="0" rIns="0" bIns="0" rtlCol="0"/>
          <a:lstStyle/>
          <a:p>
            <a:endParaRPr/>
          </a:p>
        </p:txBody>
      </p:sp>
      <p:sp>
        <p:nvSpPr>
          <p:cNvPr id="44" name="object 44"/>
          <p:cNvSpPr/>
          <p:nvPr/>
        </p:nvSpPr>
        <p:spPr>
          <a:xfrm>
            <a:off x="3505450" y="4427544"/>
            <a:ext cx="147955" cy="0"/>
          </a:xfrm>
          <a:custGeom>
            <a:avLst/>
            <a:gdLst/>
            <a:ahLst/>
            <a:cxnLst/>
            <a:rect l="l" t="t" r="r" b="b"/>
            <a:pathLst>
              <a:path w="147954">
                <a:moveTo>
                  <a:pt x="0" y="0"/>
                </a:moveTo>
                <a:lnTo>
                  <a:pt x="147810" y="0"/>
                </a:lnTo>
              </a:path>
            </a:pathLst>
          </a:custGeom>
          <a:ln w="13906">
            <a:solidFill>
              <a:srgbClr val="BAC7CE"/>
            </a:solidFill>
          </a:ln>
        </p:spPr>
        <p:txBody>
          <a:bodyPr wrap="square" lIns="0" tIns="0" rIns="0" bIns="0" rtlCol="0"/>
          <a:lstStyle/>
          <a:p>
            <a:endParaRPr/>
          </a:p>
        </p:txBody>
      </p:sp>
      <p:sp>
        <p:nvSpPr>
          <p:cNvPr id="45" name="object 45"/>
          <p:cNvSpPr/>
          <p:nvPr/>
        </p:nvSpPr>
        <p:spPr>
          <a:xfrm>
            <a:off x="3505450" y="4440180"/>
            <a:ext cx="140335" cy="0"/>
          </a:xfrm>
          <a:custGeom>
            <a:avLst/>
            <a:gdLst/>
            <a:ahLst/>
            <a:cxnLst/>
            <a:rect l="l" t="t" r="r" b="b"/>
            <a:pathLst>
              <a:path w="140335">
                <a:moveTo>
                  <a:pt x="0" y="0"/>
                </a:moveTo>
                <a:lnTo>
                  <a:pt x="140205" y="0"/>
                </a:lnTo>
              </a:path>
            </a:pathLst>
          </a:custGeom>
          <a:ln w="13906">
            <a:solidFill>
              <a:srgbClr val="BCC8D0"/>
            </a:solidFill>
          </a:ln>
        </p:spPr>
        <p:txBody>
          <a:bodyPr wrap="square" lIns="0" tIns="0" rIns="0" bIns="0" rtlCol="0"/>
          <a:lstStyle/>
          <a:p>
            <a:endParaRPr/>
          </a:p>
        </p:txBody>
      </p:sp>
      <p:sp>
        <p:nvSpPr>
          <p:cNvPr id="46" name="object 46"/>
          <p:cNvSpPr/>
          <p:nvPr/>
        </p:nvSpPr>
        <p:spPr>
          <a:xfrm>
            <a:off x="3505450" y="4452811"/>
            <a:ext cx="131445" cy="0"/>
          </a:xfrm>
          <a:custGeom>
            <a:avLst/>
            <a:gdLst/>
            <a:ahLst/>
            <a:cxnLst/>
            <a:rect l="l" t="t" r="r" b="b"/>
            <a:pathLst>
              <a:path w="131445">
                <a:moveTo>
                  <a:pt x="0" y="0"/>
                </a:moveTo>
                <a:lnTo>
                  <a:pt x="131244" y="0"/>
                </a:lnTo>
              </a:path>
            </a:pathLst>
          </a:custGeom>
          <a:ln w="13893">
            <a:solidFill>
              <a:srgbClr val="BECAD1"/>
            </a:solidFill>
          </a:ln>
        </p:spPr>
        <p:txBody>
          <a:bodyPr wrap="square" lIns="0" tIns="0" rIns="0" bIns="0" rtlCol="0"/>
          <a:lstStyle/>
          <a:p>
            <a:endParaRPr/>
          </a:p>
        </p:txBody>
      </p:sp>
      <p:sp>
        <p:nvSpPr>
          <p:cNvPr id="47" name="object 47"/>
          <p:cNvSpPr/>
          <p:nvPr/>
        </p:nvSpPr>
        <p:spPr>
          <a:xfrm>
            <a:off x="3505450" y="4465440"/>
            <a:ext cx="129539" cy="0"/>
          </a:xfrm>
          <a:custGeom>
            <a:avLst/>
            <a:gdLst/>
            <a:ahLst/>
            <a:cxnLst/>
            <a:rect l="l" t="t" r="r" b="b"/>
            <a:pathLst>
              <a:path w="129539">
                <a:moveTo>
                  <a:pt x="0" y="0"/>
                </a:moveTo>
                <a:lnTo>
                  <a:pt x="128957" y="0"/>
                </a:lnTo>
              </a:path>
            </a:pathLst>
          </a:custGeom>
          <a:ln w="13906">
            <a:solidFill>
              <a:srgbClr val="C0CCD3"/>
            </a:solidFill>
          </a:ln>
        </p:spPr>
        <p:txBody>
          <a:bodyPr wrap="square" lIns="0" tIns="0" rIns="0" bIns="0" rtlCol="0"/>
          <a:lstStyle/>
          <a:p>
            <a:endParaRPr/>
          </a:p>
        </p:txBody>
      </p:sp>
      <p:sp>
        <p:nvSpPr>
          <p:cNvPr id="48" name="object 48"/>
          <p:cNvSpPr/>
          <p:nvPr/>
        </p:nvSpPr>
        <p:spPr>
          <a:xfrm>
            <a:off x="3505450" y="4478064"/>
            <a:ext cx="127635" cy="0"/>
          </a:xfrm>
          <a:custGeom>
            <a:avLst/>
            <a:gdLst/>
            <a:ahLst/>
            <a:cxnLst/>
            <a:rect l="l" t="t" r="r" b="b"/>
            <a:pathLst>
              <a:path w="127635">
                <a:moveTo>
                  <a:pt x="0" y="0"/>
                </a:moveTo>
                <a:lnTo>
                  <a:pt x="127191" y="0"/>
                </a:lnTo>
              </a:path>
            </a:pathLst>
          </a:custGeom>
          <a:ln w="13906">
            <a:solidFill>
              <a:srgbClr val="C1CDD4"/>
            </a:solidFill>
          </a:ln>
        </p:spPr>
        <p:txBody>
          <a:bodyPr wrap="square" lIns="0" tIns="0" rIns="0" bIns="0" rtlCol="0"/>
          <a:lstStyle/>
          <a:p>
            <a:endParaRPr/>
          </a:p>
        </p:txBody>
      </p:sp>
      <p:sp>
        <p:nvSpPr>
          <p:cNvPr id="49" name="object 49"/>
          <p:cNvSpPr/>
          <p:nvPr/>
        </p:nvSpPr>
        <p:spPr>
          <a:xfrm>
            <a:off x="3505450" y="4484382"/>
            <a:ext cx="125730" cy="12700"/>
          </a:xfrm>
          <a:custGeom>
            <a:avLst/>
            <a:gdLst/>
            <a:ahLst/>
            <a:cxnLst/>
            <a:rect l="l" t="t" r="r" b="b"/>
            <a:pathLst>
              <a:path w="125729" h="12700">
                <a:moveTo>
                  <a:pt x="125424" y="0"/>
                </a:moveTo>
                <a:lnTo>
                  <a:pt x="0" y="0"/>
                </a:lnTo>
                <a:lnTo>
                  <a:pt x="0" y="12636"/>
                </a:lnTo>
                <a:lnTo>
                  <a:pt x="123657" y="12636"/>
                </a:lnTo>
                <a:lnTo>
                  <a:pt x="125424" y="0"/>
                </a:lnTo>
                <a:close/>
              </a:path>
            </a:pathLst>
          </a:custGeom>
          <a:solidFill>
            <a:srgbClr val="C3CFD5"/>
          </a:solidFill>
        </p:spPr>
        <p:txBody>
          <a:bodyPr wrap="square" lIns="0" tIns="0" rIns="0" bIns="0" rtlCol="0"/>
          <a:lstStyle/>
          <a:p>
            <a:endParaRPr/>
          </a:p>
        </p:txBody>
      </p:sp>
      <p:sp>
        <p:nvSpPr>
          <p:cNvPr id="50" name="object 50"/>
          <p:cNvSpPr/>
          <p:nvPr/>
        </p:nvSpPr>
        <p:spPr>
          <a:xfrm>
            <a:off x="3505450" y="4497006"/>
            <a:ext cx="123825" cy="12700"/>
          </a:xfrm>
          <a:custGeom>
            <a:avLst/>
            <a:gdLst/>
            <a:ahLst/>
            <a:cxnLst/>
            <a:rect l="l" t="t" r="r" b="b"/>
            <a:pathLst>
              <a:path w="123825" h="12700">
                <a:moveTo>
                  <a:pt x="123658" y="0"/>
                </a:moveTo>
                <a:lnTo>
                  <a:pt x="0" y="0"/>
                </a:lnTo>
                <a:lnTo>
                  <a:pt x="0" y="12636"/>
                </a:lnTo>
                <a:lnTo>
                  <a:pt x="121891" y="12636"/>
                </a:lnTo>
                <a:lnTo>
                  <a:pt x="123658" y="0"/>
                </a:lnTo>
                <a:close/>
              </a:path>
            </a:pathLst>
          </a:custGeom>
          <a:solidFill>
            <a:srgbClr val="C5D0D7"/>
          </a:solidFill>
        </p:spPr>
        <p:txBody>
          <a:bodyPr wrap="square" lIns="0" tIns="0" rIns="0" bIns="0" rtlCol="0"/>
          <a:lstStyle/>
          <a:p>
            <a:endParaRPr/>
          </a:p>
        </p:txBody>
      </p:sp>
      <p:sp>
        <p:nvSpPr>
          <p:cNvPr id="51" name="object 51"/>
          <p:cNvSpPr/>
          <p:nvPr/>
        </p:nvSpPr>
        <p:spPr>
          <a:xfrm>
            <a:off x="3505450" y="4509655"/>
            <a:ext cx="121920" cy="12700"/>
          </a:xfrm>
          <a:custGeom>
            <a:avLst/>
            <a:gdLst/>
            <a:ahLst/>
            <a:cxnLst/>
            <a:rect l="l" t="t" r="r" b="b"/>
            <a:pathLst>
              <a:path w="121920" h="12700">
                <a:moveTo>
                  <a:pt x="121889" y="0"/>
                </a:moveTo>
                <a:lnTo>
                  <a:pt x="0" y="0"/>
                </a:lnTo>
                <a:lnTo>
                  <a:pt x="0" y="12623"/>
                </a:lnTo>
                <a:lnTo>
                  <a:pt x="120124" y="12623"/>
                </a:lnTo>
                <a:lnTo>
                  <a:pt x="121889" y="0"/>
                </a:lnTo>
                <a:close/>
              </a:path>
            </a:pathLst>
          </a:custGeom>
          <a:solidFill>
            <a:srgbClr val="C6D1D8"/>
          </a:solidFill>
        </p:spPr>
        <p:txBody>
          <a:bodyPr wrap="square" lIns="0" tIns="0" rIns="0" bIns="0" rtlCol="0"/>
          <a:lstStyle/>
          <a:p>
            <a:endParaRPr/>
          </a:p>
        </p:txBody>
      </p:sp>
      <p:sp>
        <p:nvSpPr>
          <p:cNvPr id="52" name="object 52"/>
          <p:cNvSpPr/>
          <p:nvPr/>
        </p:nvSpPr>
        <p:spPr>
          <a:xfrm>
            <a:off x="3505450" y="4522267"/>
            <a:ext cx="120650" cy="12700"/>
          </a:xfrm>
          <a:custGeom>
            <a:avLst/>
            <a:gdLst/>
            <a:ahLst/>
            <a:cxnLst/>
            <a:rect l="l" t="t" r="r" b="b"/>
            <a:pathLst>
              <a:path w="120650" h="12700">
                <a:moveTo>
                  <a:pt x="120126" y="0"/>
                </a:moveTo>
                <a:lnTo>
                  <a:pt x="0" y="0"/>
                </a:lnTo>
                <a:lnTo>
                  <a:pt x="0" y="12636"/>
                </a:lnTo>
                <a:lnTo>
                  <a:pt x="118358" y="12636"/>
                </a:lnTo>
                <a:lnTo>
                  <a:pt x="120126" y="0"/>
                </a:lnTo>
                <a:close/>
              </a:path>
            </a:pathLst>
          </a:custGeom>
          <a:solidFill>
            <a:srgbClr val="C8D3D9"/>
          </a:solidFill>
        </p:spPr>
        <p:txBody>
          <a:bodyPr wrap="square" lIns="0" tIns="0" rIns="0" bIns="0" rtlCol="0"/>
          <a:lstStyle/>
          <a:p>
            <a:endParaRPr/>
          </a:p>
        </p:txBody>
      </p:sp>
      <p:sp>
        <p:nvSpPr>
          <p:cNvPr id="53" name="object 53"/>
          <p:cNvSpPr/>
          <p:nvPr/>
        </p:nvSpPr>
        <p:spPr>
          <a:xfrm>
            <a:off x="3505450" y="4534903"/>
            <a:ext cx="118745" cy="12700"/>
          </a:xfrm>
          <a:custGeom>
            <a:avLst/>
            <a:gdLst/>
            <a:ahLst/>
            <a:cxnLst/>
            <a:rect l="l" t="t" r="r" b="b"/>
            <a:pathLst>
              <a:path w="118745" h="12700">
                <a:moveTo>
                  <a:pt x="118358" y="0"/>
                </a:moveTo>
                <a:lnTo>
                  <a:pt x="0" y="0"/>
                </a:lnTo>
                <a:lnTo>
                  <a:pt x="0" y="12636"/>
                </a:lnTo>
                <a:lnTo>
                  <a:pt x="116591" y="12636"/>
                </a:lnTo>
                <a:lnTo>
                  <a:pt x="118358" y="0"/>
                </a:lnTo>
                <a:close/>
              </a:path>
            </a:pathLst>
          </a:custGeom>
          <a:solidFill>
            <a:srgbClr val="C9D4DA"/>
          </a:solidFill>
        </p:spPr>
        <p:txBody>
          <a:bodyPr wrap="square" lIns="0" tIns="0" rIns="0" bIns="0" rtlCol="0"/>
          <a:lstStyle/>
          <a:p>
            <a:endParaRPr/>
          </a:p>
        </p:txBody>
      </p:sp>
      <p:sp>
        <p:nvSpPr>
          <p:cNvPr id="54" name="object 54"/>
          <p:cNvSpPr/>
          <p:nvPr/>
        </p:nvSpPr>
        <p:spPr>
          <a:xfrm>
            <a:off x="3505450" y="4547527"/>
            <a:ext cx="116839" cy="12700"/>
          </a:xfrm>
          <a:custGeom>
            <a:avLst/>
            <a:gdLst/>
            <a:ahLst/>
            <a:cxnLst/>
            <a:rect l="l" t="t" r="r" b="b"/>
            <a:pathLst>
              <a:path w="116839" h="12700">
                <a:moveTo>
                  <a:pt x="116593" y="0"/>
                </a:moveTo>
                <a:lnTo>
                  <a:pt x="0" y="0"/>
                </a:lnTo>
                <a:lnTo>
                  <a:pt x="0" y="12636"/>
                </a:lnTo>
                <a:lnTo>
                  <a:pt x="114825" y="12636"/>
                </a:lnTo>
                <a:lnTo>
                  <a:pt x="116593" y="0"/>
                </a:lnTo>
                <a:close/>
              </a:path>
            </a:pathLst>
          </a:custGeom>
          <a:solidFill>
            <a:srgbClr val="CBD5DB"/>
          </a:solidFill>
        </p:spPr>
        <p:txBody>
          <a:bodyPr wrap="square" lIns="0" tIns="0" rIns="0" bIns="0" rtlCol="0"/>
          <a:lstStyle/>
          <a:p>
            <a:endParaRPr/>
          </a:p>
        </p:txBody>
      </p:sp>
      <p:sp>
        <p:nvSpPr>
          <p:cNvPr id="55" name="object 55"/>
          <p:cNvSpPr/>
          <p:nvPr/>
        </p:nvSpPr>
        <p:spPr>
          <a:xfrm>
            <a:off x="3505450" y="4560164"/>
            <a:ext cx="114935" cy="12700"/>
          </a:xfrm>
          <a:custGeom>
            <a:avLst/>
            <a:gdLst/>
            <a:ahLst/>
            <a:cxnLst/>
            <a:rect l="l" t="t" r="r" b="b"/>
            <a:pathLst>
              <a:path w="114935" h="12700">
                <a:moveTo>
                  <a:pt x="114825" y="0"/>
                </a:moveTo>
                <a:lnTo>
                  <a:pt x="0" y="0"/>
                </a:lnTo>
                <a:lnTo>
                  <a:pt x="0" y="12636"/>
                </a:lnTo>
                <a:lnTo>
                  <a:pt x="113058" y="12636"/>
                </a:lnTo>
                <a:lnTo>
                  <a:pt x="114825" y="0"/>
                </a:lnTo>
                <a:close/>
              </a:path>
            </a:pathLst>
          </a:custGeom>
          <a:solidFill>
            <a:srgbClr val="CCD6DC"/>
          </a:solidFill>
        </p:spPr>
        <p:txBody>
          <a:bodyPr wrap="square" lIns="0" tIns="0" rIns="0" bIns="0" rtlCol="0"/>
          <a:lstStyle/>
          <a:p>
            <a:endParaRPr/>
          </a:p>
        </p:txBody>
      </p:sp>
      <p:sp>
        <p:nvSpPr>
          <p:cNvPr id="56" name="object 56"/>
          <p:cNvSpPr/>
          <p:nvPr/>
        </p:nvSpPr>
        <p:spPr>
          <a:xfrm>
            <a:off x="3505450" y="4572787"/>
            <a:ext cx="113664" cy="12700"/>
          </a:xfrm>
          <a:custGeom>
            <a:avLst/>
            <a:gdLst/>
            <a:ahLst/>
            <a:cxnLst/>
            <a:rect l="l" t="t" r="r" b="b"/>
            <a:pathLst>
              <a:path w="113664" h="12700">
                <a:moveTo>
                  <a:pt x="113060" y="0"/>
                </a:moveTo>
                <a:lnTo>
                  <a:pt x="0" y="0"/>
                </a:lnTo>
                <a:lnTo>
                  <a:pt x="0" y="12636"/>
                </a:lnTo>
                <a:lnTo>
                  <a:pt x="111293" y="12636"/>
                </a:lnTo>
                <a:lnTo>
                  <a:pt x="113060" y="0"/>
                </a:lnTo>
                <a:close/>
              </a:path>
            </a:pathLst>
          </a:custGeom>
          <a:solidFill>
            <a:srgbClr val="CDD7DD"/>
          </a:solidFill>
        </p:spPr>
        <p:txBody>
          <a:bodyPr wrap="square" lIns="0" tIns="0" rIns="0" bIns="0" rtlCol="0"/>
          <a:lstStyle/>
          <a:p>
            <a:endParaRPr/>
          </a:p>
        </p:txBody>
      </p:sp>
      <p:sp>
        <p:nvSpPr>
          <p:cNvPr id="57" name="object 57"/>
          <p:cNvSpPr/>
          <p:nvPr/>
        </p:nvSpPr>
        <p:spPr>
          <a:xfrm>
            <a:off x="3505450" y="4585424"/>
            <a:ext cx="111760" cy="12700"/>
          </a:xfrm>
          <a:custGeom>
            <a:avLst/>
            <a:gdLst/>
            <a:ahLst/>
            <a:cxnLst/>
            <a:rect l="l" t="t" r="r" b="b"/>
            <a:pathLst>
              <a:path w="111760" h="12700">
                <a:moveTo>
                  <a:pt x="111293" y="0"/>
                </a:moveTo>
                <a:lnTo>
                  <a:pt x="0" y="0"/>
                </a:lnTo>
                <a:lnTo>
                  <a:pt x="0" y="12623"/>
                </a:lnTo>
                <a:lnTo>
                  <a:pt x="109527" y="12623"/>
                </a:lnTo>
                <a:lnTo>
                  <a:pt x="111293" y="0"/>
                </a:lnTo>
                <a:close/>
              </a:path>
            </a:pathLst>
          </a:custGeom>
          <a:solidFill>
            <a:srgbClr val="CFD8DE"/>
          </a:solidFill>
        </p:spPr>
        <p:txBody>
          <a:bodyPr wrap="square" lIns="0" tIns="0" rIns="0" bIns="0" rtlCol="0"/>
          <a:lstStyle/>
          <a:p>
            <a:endParaRPr/>
          </a:p>
        </p:txBody>
      </p:sp>
      <p:sp>
        <p:nvSpPr>
          <p:cNvPr id="58" name="object 58"/>
          <p:cNvSpPr/>
          <p:nvPr/>
        </p:nvSpPr>
        <p:spPr>
          <a:xfrm>
            <a:off x="3505450" y="4598048"/>
            <a:ext cx="109855" cy="12700"/>
          </a:xfrm>
          <a:custGeom>
            <a:avLst/>
            <a:gdLst/>
            <a:ahLst/>
            <a:cxnLst/>
            <a:rect l="l" t="t" r="r" b="b"/>
            <a:pathLst>
              <a:path w="109854" h="12700">
                <a:moveTo>
                  <a:pt x="109527" y="0"/>
                </a:moveTo>
                <a:lnTo>
                  <a:pt x="0" y="0"/>
                </a:lnTo>
                <a:lnTo>
                  <a:pt x="0" y="12636"/>
                </a:lnTo>
                <a:lnTo>
                  <a:pt x="107760" y="12636"/>
                </a:lnTo>
                <a:lnTo>
                  <a:pt x="109527" y="0"/>
                </a:lnTo>
                <a:close/>
              </a:path>
            </a:pathLst>
          </a:custGeom>
          <a:solidFill>
            <a:srgbClr val="D0D9DF"/>
          </a:solidFill>
        </p:spPr>
        <p:txBody>
          <a:bodyPr wrap="square" lIns="0" tIns="0" rIns="0" bIns="0" rtlCol="0"/>
          <a:lstStyle/>
          <a:p>
            <a:endParaRPr/>
          </a:p>
        </p:txBody>
      </p:sp>
      <p:sp>
        <p:nvSpPr>
          <p:cNvPr id="59" name="object 59"/>
          <p:cNvSpPr/>
          <p:nvPr/>
        </p:nvSpPr>
        <p:spPr>
          <a:xfrm>
            <a:off x="3505450" y="4610672"/>
            <a:ext cx="107950" cy="12700"/>
          </a:xfrm>
          <a:custGeom>
            <a:avLst/>
            <a:gdLst/>
            <a:ahLst/>
            <a:cxnLst/>
            <a:rect l="l" t="t" r="r" b="b"/>
            <a:pathLst>
              <a:path w="107950" h="12700">
                <a:moveTo>
                  <a:pt x="107762" y="0"/>
                </a:moveTo>
                <a:lnTo>
                  <a:pt x="0" y="0"/>
                </a:lnTo>
                <a:lnTo>
                  <a:pt x="0" y="12636"/>
                </a:lnTo>
                <a:lnTo>
                  <a:pt x="105994" y="12636"/>
                </a:lnTo>
                <a:lnTo>
                  <a:pt x="107762" y="0"/>
                </a:lnTo>
                <a:close/>
              </a:path>
            </a:pathLst>
          </a:custGeom>
          <a:solidFill>
            <a:srgbClr val="D1DAE0"/>
          </a:solidFill>
        </p:spPr>
        <p:txBody>
          <a:bodyPr wrap="square" lIns="0" tIns="0" rIns="0" bIns="0" rtlCol="0"/>
          <a:lstStyle/>
          <a:p>
            <a:endParaRPr/>
          </a:p>
        </p:txBody>
      </p:sp>
      <p:sp>
        <p:nvSpPr>
          <p:cNvPr id="60" name="object 60"/>
          <p:cNvSpPr/>
          <p:nvPr/>
        </p:nvSpPr>
        <p:spPr>
          <a:xfrm>
            <a:off x="3505450" y="4623308"/>
            <a:ext cx="106045" cy="12700"/>
          </a:xfrm>
          <a:custGeom>
            <a:avLst/>
            <a:gdLst/>
            <a:ahLst/>
            <a:cxnLst/>
            <a:rect l="l" t="t" r="r" b="b"/>
            <a:pathLst>
              <a:path w="106045" h="12700">
                <a:moveTo>
                  <a:pt x="105994" y="0"/>
                </a:moveTo>
                <a:lnTo>
                  <a:pt x="0" y="0"/>
                </a:lnTo>
                <a:lnTo>
                  <a:pt x="0" y="12636"/>
                </a:lnTo>
                <a:lnTo>
                  <a:pt x="103935" y="12636"/>
                </a:lnTo>
                <a:lnTo>
                  <a:pt x="105765" y="1638"/>
                </a:lnTo>
                <a:lnTo>
                  <a:pt x="105994" y="0"/>
                </a:lnTo>
                <a:close/>
              </a:path>
            </a:pathLst>
          </a:custGeom>
          <a:solidFill>
            <a:srgbClr val="D2DBE0"/>
          </a:solidFill>
        </p:spPr>
        <p:txBody>
          <a:bodyPr wrap="square" lIns="0" tIns="0" rIns="0" bIns="0" rtlCol="0"/>
          <a:lstStyle/>
          <a:p>
            <a:endParaRPr/>
          </a:p>
        </p:txBody>
      </p:sp>
      <p:sp>
        <p:nvSpPr>
          <p:cNvPr id="61" name="object 61"/>
          <p:cNvSpPr/>
          <p:nvPr/>
        </p:nvSpPr>
        <p:spPr>
          <a:xfrm>
            <a:off x="3505450" y="4635944"/>
            <a:ext cx="104139" cy="12700"/>
          </a:xfrm>
          <a:custGeom>
            <a:avLst/>
            <a:gdLst/>
            <a:ahLst/>
            <a:cxnLst/>
            <a:rect l="l" t="t" r="r" b="b"/>
            <a:pathLst>
              <a:path w="104139" h="12700">
                <a:moveTo>
                  <a:pt x="103935" y="0"/>
                </a:moveTo>
                <a:lnTo>
                  <a:pt x="0" y="0"/>
                </a:lnTo>
                <a:lnTo>
                  <a:pt x="0" y="12636"/>
                </a:lnTo>
                <a:lnTo>
                  <a:pt x="101832" y="12636"/>
                </a:lnTo>
                <a:lnTo>
                  <a:pt x="103935" y="0"/>
                </a:lnTo>
                <a:close/>
              </a:path>
            </a:pathLst>
          </a:custGeom>
          <a:solidFill>
            <a:srgbClr val="D3DCE1"/>
          </a:solidFill>
        </p:spPr>
        <p:txBody>
          <a:bodyPr wrap="square" lIns="0" tIns="0" rIns="0" bIns="0" rtlCol="0"/>
          <a:lstStyle/>
          <a:p>
            <a:endParaRPr/>
          </a:p>
        </p:txBody>
      </p:sp>
      <p:sp>
        <p:nvSpPr>
          <p:cNvPr id="62" name="object 62"/>
          <p:cNvSpPr/>
          <p:nvPr/>
        </p:nvSpPr>
        <p:spPr>
          <a:xfrm>
            <a:off x="3505450" y="4648581"/>
            <a:ext cx="102235" cy="12700"/>
          </a:xfrm>
          <a:custGeom>
            <a:avLst/>
            <a:gdLst/>
            <a:ahLst/>
            <a:cxnLst/>
            <a:rect l="l" t="t" r="r" b="b"/>
            <a:pathLst>
              <a:path w="102235" h="12700">
                <a:moveTo>
                  <a:pt x="101832" y="0"/>
                </a:moveTo>
                <a:lnTo>
                  <a:pt x="0" y="0"/>
                </a:lnTo>
                <a:lnTo>
                  <a:pt x="0" y="12623"/>
                </a:lnTo>
                <a:lnTo>
                  <a:pt x="99731" y="12623"/>
                </a:lnTo>
                <a:lnTo>
                  <a:pt x="101832" y="0"/>
                </a:lnTo>
                <a:close/>
              </a:path>
            </a:pathLst>
          </a:custGeom>
          <a:solidFill>
            <a:srgbClr val="D4DDE2"/>
          </a:solidFill>
        </p:spPr>
        <p:txBody>
          <a:bodyPr wrap="square" lIns="0" tIns="0" rIns="0" bIns="0" rtlCol="0"/>
          <a:lstStyle/>
          <a:p>
            <a:endParaRPr/>
          </a:p>
        </p:txBody>
      </p:sp>
      <p:sp>
        <p:nvSpPr>
          <p:cNvPr id="63" name="object 63"/>
          <p:cNvSpPr/>
          <p:nvPr/>
        </p:nvSpPr>
        <p:spPr>
          <a:xfrm>
            <a:off x="3505450" y="4661192"/>
            <a:ext cx="100330" cy="12700"/>
          </a:xfrm>
          <a:custGeom>
            <a:avLst/>
            <a:gdLst/>
            <a:ahLst/>
            <a:cxnLst/>
            <a:rect l="l" t="t" r="r" b="b"/>
            <a:pathLst>
              <a:path w="100329" h="12700">
                <a:moveTo>
                  <a:pt x="99733" y="0"/>
                </a:moveTo>
                <a:lnTo>
                  <a:pt x="0" y="0"/>
                </a:lnTo>
                <a:lnTo>
                  <a:pt x="0" y="12636"/>
                </a:lnTo>
                <a:lnTo>
                  <a:pt x="97630" y="12636"/>
                </a:lnTo>
                <a:lnTo>
                  <a:pt x="99733" y="0"/>
                </a:lnTo>
                <a:close/>
              </a:path>
            </a:pathLst>
          </a:custGeom>
          <a:solidFill>
            <a:srgbClr val="D5DEE3"/>
          </a:solidFill>
        </p:spPr>
        <p:txBody>
          <a:bodyPr wrap="square" lIns="0" tIns="0" rIns="0" bIns="0" rtlCol="0"/>
          <a:lstStyle/>
          <a:p>
            <a:endParaRPr/>
          </a:p>
        </p:txBody>
      </p:sp>
      <p:sp>
        <p:nvSpPr>
          <p:cNvPr id="64" name="object 64"/>
          <p:cNvSpPr/>
          <p:nvPr/>
        </p:nvSpPr>
        <p:spPr>
          <a:xfrm>
            <a:off x="3505450" y="4673828"/>
            <a:ext cx="97790" cy="12700"/>
          </a:xfrm>
          <a:custGeom>
            <a:avLst/>
            <a:gdLst/>
            <a:ahLst/>
            <a:cxnLst/>
            <a:rect l="l" t="t" r="r" b="b"/>
            <a:pathLst>
              <a:path w="97789" h="12700">
                <a:moveTo>
                  <a:pt x="97630" y="0"/>
                </a:moveTo>
                <a:lnTo>
                  <a:pt x="0" y="0"/>
                </a:lnTo>
                <a:lnTo>
                  <a:pt x="0" y="12636"/>
                </a:lnTo>
                <a:lnTo>
                  <a:pt x="95526" y="12636"/>
                </a:lnTo>
                <a:lnTo>
                  <a:pt x="97630" y="0"/>
                </a:lnTo>
                <a:close/>
              </a:path>
            </a:pathLst>
          </a:custGeom>
          <a:solidFill>
            <a:srgbClr val="D6DFE3"/>
          </a:solidFill>
        </p:spPr>
        <p:txBody>
          <a:bodyPr wrap="square" lIns="0" tIns="0" rIns="0" bIns="0" rtlCol="0"/>
          <a:lstStyle/>
          <a:p>
            <a:endParaRPr/>
          </a:p>
        </p:txBody>
      </p:sp>
      <p:sp>
        <p:nvSpPr>
          <p:cNvPr id="65" name="object 65"/>
          <p:cNvSpPr/>
          <p:nvPr/>
        </p:nvSpPr>
        <p:spPr>
          <a:xfrm>
            <a:off x="3505450" y="4686452"/>
            <a:ext cx="95885" cy="12700"/>
          </a:xfrm>
          <a:custGeom>
            <a:avLst/>
            <a:gdLst/>
            <a:ahLst/>
            <a:cxnLst/>
            <a:rect l="l" t="t" r="r" b="b"/>
            <a:pathLst>
              <a:path w="95885" h="12700">
                <a:moveTo>
                  <a:pt x="95529" y="0"/>
                </a:moveTo>
                <a:lnTo>
                  <a:pt x="0" y="0"/>
                </a:lnTo>
                <a:lnTo>
                  <a:pt x="0" y="12636"/>
                </a:lnTo>
                <a:lnTo>
                  <a:pt x="93425" y="12636"/>
                </a:lnTo>
                <a:lnTo>
                  <a:pt x="95529" y="0"/>
                </a:lnTo>
                <a:close/>
              </a:path>
            </a:pathLst>
          </a:custGeom>
          <a:solidFill>
            <a:srgbClr val="D7DFE4"/>
          </a:solidFill>
        </p:spPr>
        <p:txBody>
          <a:bodyPr wrap="square" lIns="0" tIns="0" rIns="0" bIns="0" rtlCol="0"/>
          <a:lstStyle/>
          <a:p>
            <a:endParaRPr/>
          </a:p>
        </p:txBody>
      </p:sp>
      <p:sp>
        <p:nvSpPr>
          <p:cNvPr id="66" name="object 66"/>
          <p:cNvSpPr/>
          <p:nvPr/>
        </p:nvSpPr>
        <p:spPr>
          <a:xfrm>
            <a:off x="3505450" y="4699089"/>
            <a:ext cx="93980" cy="12700"/>
          </a:xfrm>
          <a:custGeom>
            <a:avLst/>
            <a:gdLst/>
            <a:ahLst/>
            <a:cxnLst/>
            <a:rect l="l" t="t" r="r" b="b"/>
            <a:pathLst>
              <a:path w="93979" h="12700">
                <a:moveTo>
                  <a:pt x="93425" y="0"/>
                </a:moveTo>
                <a:lnTo>
                  <a:pt x="0" y="0"/>
                </a:lnTo>
                <a:lnTo>
                  <a:pt x="0" y="12636"/>
                </a:lnTo>
                <a:lnTo>
                  <a:pt x="91322" y="12636"/>
                </a:lnTo>
                <a:lnTo>
                  <a:pt x="93425" y="0"/>
                </a:lnTo>
                <a:close/>
              </a:path>
            </a:pathLst>
          </a:custGeom>
          <a:solidFill>
            <a:srgbClr val="D8E0E5"/>
          </a:solidFill>
        </p:spPr>
        <p:txBody>
          <a:bodyPr wrap="square" lIns="0" tIns="0" rIns="0" bIns="0" rtlCol="0"/>
          <a:lstStyle/>
          <a:p>
            <a:endParaRPr/>
          </a:p>
        </p:txBody>
      </p:sp>
      <p:sp>
        <p:nvSpPr>
          <p:cNvPr id="67" name="object 67"/>
          <p:cNvSpPr/>
          <p:nvPr/>
        </p:nvSpPr>
        <p:spPr>
          <a:xfrm>
            <a:off x="3505450" y="4711713"/>
            <a:ext cx="91440" cy="12700"/>
          </a:xfrm>
          <a:custGeom>
            <a:avLst/>
            <a:gdLst/>
            <a:ahLst/>
            <a:cxnLst/>
            <a:rect l="l" t="t" r="r" b="b"/>
            <a:pathLst>
              <a:path w="91439" h="12700">
                <a:moveTo>
                  <a:pt x="91324" y="0"/>
                </a:moveTo>
                <a:lnTo>
                  <a:pt x="0" y="0"/>
                </a:lnTo>
                <a:lnTo>
                  <a:pt x="0" y="12636"/>
                </a:lnTo>
                <a:lnTo>
                  <a:pt x="89221" y="12636"/>
                </a:lnTo>
                <a:lnTo>
                  <a:pt x="91324" y="0"/>
                </a:lnTo>
                <a:close/>
              </a:path>
            </a:pathLst>
          </a:custGeom>
          <a:solidFill>
            <a:srgbClr val="D9E1E6"/>
          </a:solidFill>
        </p:spPr>
        <p:txBody>
          <a:bodyPr wrap="square" lIns="0" tIns="0" rIns="0" bIns="0" rtlCol="0"/>
          <a:lstStyle/>
          <a:p>
            <a:endParaRPr/>
          </a:p>
        </p:txBody>
      </p:sp>
      <p:sp>
        <p:nvSpPr>
          <p:cNvPr id="68" name="object 68"/>
          <p:cNvSpPr/>
          <p:nvPr/>
        </p:nvSpPr>
        <p:spPr>
          <a:xfrm>
            <a:off x="3505450" y="4724362"/>
            <a:ext cx="89535" cy="12700"/>
          </a:xfrm>
          <a:custGeom>
            <a:avLst/>
            <a:gdLst/>
            <a:ahLst/>
            <a:cxnLst/>
            <a:rect l="l" t="t" r="r" b="b"/>
            <a:pathLst>
              <a:path w="89535" h="12700">
                <a:moveTo>
                  <a:pt x="89219" y="0"/>
                </a:moveTo>
                <a:lnTo>
                  <a:pt x="0" y="0"/>
                </a:lnTo>
                <a:lnTo>
                  <a:pt x="0" y="12623"/>
                </a:lnTo>
                <a:lnTo>
                  <a:pt x="87118" y="12623"/>
                </a:lnTo>
                <a:lnTo>
                  <a:pt x="89219" y="0"/>
                </a:lnTo>
                <a:close/>
              </a:path>
            </a:pathLst>
          </a:custGeom>
          <a:solidFill>
            <a:srgbClr val="DAE2E6"/>
          </a:solidFill>
        </p:spPr>
        <p:txBody>
          <a:bodyPr wrap="square" lIns="0" tIns="0" rIns="0" bIns="0" rtlCol="0"/>
          <a:lstStyle/>
          <a:p>
            <a:endParaRPr/>
          </a:p>
        </p:txBody>
      </p:sp>
      <p:sp>
        <p:nvSpPr>
          <p:cNvPr id="69" name="object 69"/>
          <p:cNvSpPr/>
          <p:nvPr/>
        </p:nvSpPr>
        <p:spPr>
          <a:xfrm>
            <a:off x="3505450" y="4736973"/>
            <a:ext cx="87630" cy="12700"/>
          </a:xfrm>
          <a:custGeom>
            <a:avLst/>
            <a:gdLst/>
            <a:ahLst/>
            <a:cxnLst/>
            <a:rect l="l" t="t" r="r" b="b"/>
            <a:pathLst>
              <a:path w="87629" h="12700">
                <a:moveTo>
                  <a:pt x="87120" y="0"/>
                </a:moveTo>
                <a:lnTo>
                  <a:pt x="0" y="0"/>
                </a:lnTo>
                <a:lnTo>
                  <a:pt x="0" y="12636"/>
                </a:lnTo>
                <a:lnTo>
                  <a:pt x="85017" y="12636"/>
                </a:lnTo>
                <a:lnTo>
                  <a:pt x="87120" y="0"/>
                </a:lnTo>
                <a:close/>
              </a:path>
            </a:pathLst>
          </a:custGeom>
          <a:solidFill>
            <a:srgbClr val="DBE2E7"/>
          </a:solidFill>
        </p:spPr>
        <p:txBody>
          <a:bodyPr wrap="square" lIns="0" tIns="0" rIns="0" bIns="0" rtlCol="0"/>
          <a:lstStyle/>
          <a:p>
            <a:endParaRPr/>
          </a:p>
        </p:txBody>
      </p:sp>
      <p:sp>
        <p:nvSpPr>
          <p:cNvPr id="70" name="object 70"/>
          <p:cNvSpPr/>
          <p:nvPr/>
        </p:nvSpPr>
        <p:spPr>
          <a:xfrm>
            <a:off x="3505450" y="4749610"/>
            <a:ext cx="85090" cy="12700"/>
          </a:xfrm>
          <a:custGeom>
            <a:avLst/>
            <a:gdLst/>
            <a:ahLst/>
            <a:cxnLst/>
            <a:rect l="l" t="t" r="r" b="b"/>
            <a:pathLst>
              <a:path w="85089" h="12700">
                <a:moveTo>
                  <a:pt x="85017" y="0"/>
                </a:moveTo>
                <a:lnTo>
                  <a:pt x="0" y="0"/>
                </a:lnTo>
                <a:lnTo>
                  <a:pt x="0" y="12636"/>
                </a:lnTo>
                <a:lnTo>
                  <a:pt x="82914" y="12636"/>
                </a:lnTo>
                <a:lnTo>
                  <a:pt x="85017" y="0"/>
                </a:lnTo>
                <a:close/>
              </a:path>
            </a:pathLst>
          </a:custGeom>
          <a:solidFill>
            <a:srgbClr val="DCE3E7"/>
          </a:solidFill>
        </p:spPr>
        <p:txBody>
          <a:bodyPr wrap="square" lIns="0" tIns="0" rIns="0" bIns="0" rtlCol="0"/>
          <a:lstStyle/>
          <a:p>
            <a:endParaRPr/>
          </a:p>
        </p:txBody>
      </p:sp>
      <p:sp>
        <p:nvSpPr>
          <p:cNvPr id="71" name="object 71"/>
          <p:cNvSpPr/>
          <p:nvPr/>
        </p:nvSpPr>
        <p:spPr>
          <a:xfrm>
            <a:off x="3505450" y="4762233"/>
            <a:ext cx="83185" cy="12700"/>
          </a:xfrm>
          <a:custGeom>
            <a:avLst/>
            <a:gdLst/>
            <a:ahLst/>
            <a:cxnLst/>
            <a:rect l="l" t="t" r="r" b="b"/>
            <a:pathLst>
              <a:path w="83185" h="12700">
                <a:moveTo>
                  <a:pt x="82916" y="0"/>
                </a:moveTo>
                <a:lnTo>
                  <a:pt x="0" y="0"/>
                </a:lnTo>
                <a:lnTo>
                  <a:pt x="0" y="12636"/>
                </a:lnTo>
                <a:lnTo>
                  <a:pt x="80813" y="12636"/>
                </a:lnTo>
                <a:lnTo>
                  <a:pt x="82916" y="0"/>
                </a:lnTo>
                <a:close/>
              </a:path>
            </a:pathLst>
          </a:custGeom>
          <a:solidFill>
            <a:srgbClr val="DDE4E8"/>
          </a:solidFill>
        </p:spPr>
        <p:txBody>
          <a:bodyPr wrap="square" lIns="0" tIns="0" rIns="0" bIns="0" rtlCol="0"/>
          <a:lstStyle/>
          <a:p>
            <a:endParaRPr/>
          </a:p>
        </p:txBody>
      </p:sp>
      <p:sp>
        <p:nvSpPr>
          <p:cNvPr id="72" name="object 72"/>
          <p:cNvSpPr/>
          <p:nvPr/>
        </p:nvSpPr>
        <p:spPr>
          <a:xfrm>
            <a:off x="3505450" y="4774869"/>
            <a:ext cx="81280" cy="12700"/>
          </a:xfrm>
          <a:custGeom>
            <a:avLst/>
            <a:gdLst/>
            <a:ahLst/>
            <a:cxnLst/>
            <a:rect l="l" t="t" r="r" b="b"/>
            <a:pathLst>
              <a:path w="81279" h="12700">
                <a:moveTo>
                  <a:pt x="80813" y="0"/>
                </a:moveTo>
                <a:lnTo>
                  <a:pt x="0" y="0"/>
                </a:lnTo>
                <a:lnTo>
                  <a:pt x="0" y="12611"/>
                </a:lnTo>
                <a:lnTo>
                  <a:pt x="78714" y="12611"/>
                </a:lnTo>
                <a:lnTo>
                  <a:pt x="80813" y="0"/>
                </a:lnTo>
                <a:close/>
              </a:path>
            </a:pathLst>
          </a:custGeom>
          <a:solidFill>
            <a:srgbClr val="DDE5E9"/>
          </a:solidFill>
        </p:spPr>
        <p:txBody>
          <a:bodyPr wrap="square" lIns="0" tIns="0" rIns="0" bIns="0" rtlCol="0"/>
          <a:lstStyle/>
          <a:p>
            <a:endParaRPr/>
          </a:p>
        </p:txBody>
      </p:sp>
      <p:sp>
        <p:nvSpPr>
          <p:cNvPr id="73" name="object 73"/>
          <p:cNvSpPr/>
          <p:nvPr/>
        </p:nvSpPr>
        <p:spPr>
          <a:xfrm>
            <a:off x="365464" y="3179483"/>
            <a:ext cx="2272665" cy="1752600"/>
          </a:xfrm>
          <a:custGeom>
            <a:avLst/>
            <a:gdLst/>
            <a:ahLst/>
            <a:cxnLst/>
            <a:rect l="l" t="t" r="r" b="b"/>
            <a:pathLst>
              <a:path w="2272665" h="1752600">
                <a:moveTo>
                  <a:pt x="2257259" y="0"/>
                </a:moveTo>
                <a:lnTo>
                  <a:pt x="6146" y="0"/>
                </a:lnTo>
                <a:lnTo>
                  <a:pt x="0" y="15405"/>
                </a:lnTo>
                <a:lnTo>
                  <a:pt x="0" y="1752053"/>
                </a:lnTo>
                <a:lnTo>
                  <a:pt x="2165921" y="1750834"/>
                </a:lnTo>
                <a:lnTo>
                  <a:pt x="2272639" y="1591945"/>
                </a:lnTo>
                <a:lnTo>
                  <a:pt x="2272639" y="18478"/>
                </a:lnTo>
                <a:lnTo>
                  <a:pt x="2257259" y="0"/>
                </a:lnTo>
                <a:close/>
              </a:path>
            </a:pathLst>
          </a:custGeom>
          <a:solidFill>
            <a:srgbClr val="DDE5E9"/>
          </a:solidFill>
        </p:spPr>
        <p:txBody>
          <a:bodyPr wrap="square" lIns="0" tIns="0" rIns="0" bIns="0" rtlCol="0"/>
          <a:lstStyle/>
          <a:p>
            <a:endParaRPr/>
          </a:p>
        </p:txBody>
      </p:sp>
      <p:sp>
        <p:nvSpPr>
          <p:cNvPr id="74" name="object 74"/>
          <p:cNvSpPr/>
          <p:nvPr/>
        </p:nvSpPr>
        <p:spPr>
          <a:xfrm>
            <a:off x="365464" y="3179483"/>
            <a:ext cx="2272665" cy="1752600"/>
          </a:xfrm>
          <a:custGeom>
            <a:avLst/>
            <a:gdLst/>
            <a:ahLst/>
            <a:cxnLst/>
            <a:rect l="l" t="t" r="r" b="b"/>
            <a:pathLst>
              <a:path w="2272665" h="1752600">
                <a:moveTo>
                  <a:pt x="0" y="1752053"/>
                </a:moveTo>
                <a:lnTo>
                  <a:pt x="0" y="15405"/>
                </a:lnTo>
                <a:lnTo>
                  <a:pt x="6146" y="0"/>
                </a:lnTo>
                <a:lnTo>
                  <a:pt x="18440" y="0"/>
                </a:lnTo>
                <a:lnTo>
                  <a:pt x="36337" y="0"/>
                </a:lnTo>
                <a:lnTo>
                  <a:pt x="84117" y="0"/>
                </a:lnTo>
                <a:lnTo>
                  <a:pt x="158449" y="0"/>
                </a:lnTo>
                <a:lnTo>
                  <a:pt x="256003" y="0"/>
                </a:lnTo>
                <a:lnTo>
                  <a:pt x="373447" y="0"/>
                </a:lnTo>
                <a:lnTo>
                  <a:pt x="507452" y="0"/>
                </a:lnTo>
                <a:lnTo>
                  <a:pt x="654687" y="0"/>
                </a:lnTo>
                <a:lnTo>
                  <a:pt x="811821" y="0"/>
                </a:lnTo>
                <a:lnTo>
                  <a:pt x="975523" y="0"/>
                </a:lnTo>
                <a:lnTo>
                  <a:pt x="1142465" y="0"/>
                </a:lnTo>
                <a:lnTo>
                  <a:pt x="1309313" y="0"/>
                </a:lnTo>
                <a:lnTo>
                  <a:pt x="1472739" y="0"/>
                </a:lnTo>
                <a:lnTo>
                  <a:pt x="2257259" y="0"/>
                </a:lnTo>
                <a:lnTo>
                  <a:pt x="2272639" y="18478"/>
                </a:lnTo>
                <a:lnTo>
                  <a:pt x="2272639" y="1591945"/>
                </a:lnTo>
                <a:lnTo>
                  <a:pt x="2165921" y="1750834"/>
                </a:lnTo>
                <a:lnTo>
                  <a:pt x="0" y="1752053"/>
                </a:lnTo>
                <a:close/>
              </a:path>
            </a:pathLst>
          </a:custGeom>
          <a:ln w="5575">
            <a:solidFill>
              <a:srgbClr val="000000"/>
            </a:solidFill>
          </a:ln>
        </p:spPr>
        <p:txBody>
          <a:bodyPr wrap="square" lIns="0" tIns="0" rIns="0" bIns="0" rtlCol="0"/>
          <a:lstStyle/>
          <a:p>
            <a:endParaRPr/>
          </a:p>
        </p:txBody>
      </p:sp>
      <p:sp>
        <p:nvSpPr>
          <p:cNvPr id="75" name="object 75"/>
          <p:cNvSpPr/>
          <p:nvPr/>
        </p:nvSpPr>
        <p:spPr>
          <a:xfrm>
            <a:off x="746234" y="3545199"/>
            <a:ext cx="1706245" cy="0"/>
          </a:xfrm>
          <a:custGeom>
            <a:avLst/>
            <a:gdLst/>
            <a:ahLst/>
            <a:cxnLst/>
            <a:rect l="l" t="t" r="r" b="b"/>
            <a:pathLst>
              <a:path w="1706245">
                <a:moveTo>
                  <a:pt x="0" y="0"/>
                </a:moveTo>
                <a:lnTo>
                  <a:pt x="1705890" y="0"/>
                </a:lnTo>
              </a:path>
            </a:pathLst>
          </a:custGeom>
          <a:ln w="13957">
            <a:solidFill>
              <a:srgbClr val="94A6AF"/>
            </a:solidFill>
          </a:ln>
        </p:spPr>
        <p:txBody>
          <a:bodyPr wrap="square" lIns="0" tIns="0" rIns="0" bIns="0" rtlCol="0"/>
          <a:lstStyle/>
          <a:p>
            <a:endParaRPr/>
          </a:p>
        </p:txBody>
      </p:sp>
      <p:sp>
        <p:nvSpPr>
          <p:cNvPr id="76" name="object 76"/>
          <p:cNvSpPr/>
          <p:nvPr/>
        </p:nvSpPr>
        <p:spPr>
          <a:xfrm>
            <a:off x="735564" y="3557885"/>
            <a:ext cx="1717039" cy="0"/>
          </a:xfrm>
          <a:custGeom>
            <a:avLst/>
            <a:gdLst/>
            <a:ahLst/>
            <a:cxnLst/>
            <a:rect l="l" t="t" r="r" b="b"/>
            <a:pathLst>
              <a:path w="1717039">
                <a:moveTo>
                  <a:pt x="0" y="0"/>
                </a:moveTo>
                <a:lnTo>
                  <a:pt x="1716560" y="0"/>
                </a:lnTo>
              </a:path>
            </a:pathLst>
          </a:custGeom>
          <a:ln w="13957">
            <a:solidFill>
              <a:srgbClr val="99AAB4"/>
            </a:solidFill>
          </a:ln>
        </p:spPr>
        <p:txBody>
          <a:bodyPr wrap="square" lIns="0" tIns="0" rIns="0" bIns="0" rtlCol="0"/>
          <a:lstStyle/>
          <a:p>
            <a:endParaRPr/>
          </a:p>
        </p:txBody>
      </p:sp>
      <p:sp>
        <p:nvSpPr>
          <p:cNvPr id="77" name="object 77"/>
          <p:cNvSpPr/>
          <p:nvPr/>
        </p:nvSpPr>
        <p:spPr>
          <a:xfrm>
            <a:off x="724906" y="3570561"/>
            <a:ext cx="1727835" cy="0"/>
          </a:xfrm>
          <a:custGeom>
            <a:avLst/>
            <a:gdLst/>
            <a:ahLst/>
            <a:cxnLst/>
            <a:rect l="l" t="t" r="r" b="b"/>
            <a:pathLst>
              <a:path w="1727835">
                <a:moveTo>
                  <a:pt x="0" y="0"/>
                </a:moveTo>
                <a:lnTo>
                  <a:pt x="1727218" y="0"/>
                </a:lnTo>
              </a:path>
            </a:pathLst>
          </a:custGeom>
          <a:ln w="13957">
            <a:solidFill>
              <a:srgbClr val="9EAEB7"/>
            </a:solidFill>
          </a:ln>
        </p:spPr>
        <p:txBody>
          <a:bodyPr wrap="square" lIns="0" tIns="0" rIns="0" bIns="0" rtlCol="0"/>
          <a:lstStyle/>
          <a:p>
            <a:endParaRPr/>
          </a:p>
        </p:txBody>
      </p:sp>
      <p:sp>
        <p:nvSpPr>
          <p:cNvPr id="78" name="object 78"/>
          <p:cNvSpPr/>
          <p:nvPr/>
        </p:nvSpPr>
        <p:spPr>
          <a:xfrm>
            <a:off x="714236" y="3583248"/>
            <a:ext cx="1737995" cy="0"/>
          </a:xfrm>
          <a:custGeom>
            <a:avLst/>
            <a:gdLst/>
            <a:ahLst/>
            <a:cxnLst/>
            <a:rect l="l" t="t" r="r" b="b"/>
            <a:pathLst>
              <a:path w="1737995">
                <a:moveTo>
                  <a:pt x="0" y="0"/>
                </a:moveTo>
                <a:lnTo>
                  <a:pt x="1737888" y="0"/>
                </a:lnTo>
              </a:path>
            </a:pathLst>
          </a:custGeom>
          <a:ln w="13957">
            <a:solidFill>
              <a:srgbClr val="A1B1BA"/>
            </a:solidFill>
          </a:ln>
        </p:spPr>
        <p:txBody>
          <a:bodyPr wrap="square" lIns="0" tIns="0" rIns="0" bIns="0" rtlCol="0"/>
          <a:lstStyle/>
          <a:p>
            <a:endParaRPr/>
          </a:p>
        </p:txBody>
      </p:sp>
      <p:sp>
        <p:nvSpPr>
          <p:cNvPr id="79" name="object 79"/>
          <p:cNvSpPr/>
          <p:nvPr/>
        </p:nvSpPr>
        <p:spPr>
          <a:xfrm>
            <a:off x="703577" y="3595923"/>
            <a:ext cx="1748789" cy="0"/>
          </a:xfrm>
          <a:custGeom>
            <a:avLst/>
            <a:gdLst/>
            <a:ahLst/>
            <a:cxnLst/>
            <a:rect l="l" t="t" r="r" b="b"/>
            <a:pathLst>
              <a:path w="1748789">
                <a:moveTo>
                  <a:pt x="0" y="0"/>
                </a:moveTo>
                <a:lnTo>
                  <a:pt x="1748547" y="0"/>
                </a:lnTo>
              </a:path>
            </a:pathLst>
          </a:custGeom>
          <a:ln w="13957">
            <a:solidFill>
              <a:srgbClr val="A5B4BD"/>
            </a:solidFill>
          </a:ln>
        </p:spPr>
        <p:txBody>
          <a:bodyPr wrap="square" lIns="0" tIns="0" rIns="0" bIns="0" rtlCol="0"/>
          <a:lstStyle/>
          <a:p>
            <a:endParaRPr/>
          </a:p>
        </p:txBody>
      </p:sp>
      <p:sp>
        <p:nvSpPr>
          <p:cNvPr id="80" name="object 80"/>
          <p:cNvSpPr/>
          <p:nvPr/>
        </p:nvSpPr>
        <p:spPr>
          <a:xfrm>
            <a:off x="692908" y="3608610"/>
            <a:ext cx="1759585" cy="0"/>
          </a:xfrm>
          <a:custGeom>
            <a:avLst/>
            <a:gdLst/>
            <a:ahLst/>
            <a:cxnLst/>
            <a:rect l="l" t="t" r="r" b="b"/>
            <a:pathLst>
              <a:path w="1759585">
                <a:moveTo>
                  <a:pt x="0" y="0"/>
                </a:moveTo>
                <a:lnTo>
                  <a:pt x="1759216" y="0"/>
                </a:lnTo>
              </a:path>
            </a:pathLst>
          </a:custGeom>
          <a:ln w="13957">
            <a:solidFill>
              <a:srgbClr val="A8B7C0"/>
            </a:solidFill>
          </a:ln>
        </p:spPr>
        <p:txBody>
          <a:bodyPr wrap="square" lIns="0" tIns="0" rIns="0" bIns="0" rtlCol="0"/>
          <a:lstStyle/>
          <a:p>
            <a:endParaRPr/>
          </a:p>
        </p:txBody>
      </p:sp>
      <p:sp>
        <p:nvSpPr>
          <p:cNvPr id="81" name="object 81"/>
          <p:cNvSpPr/>
          <p:nvPr/>
        </p:nvSpPr>
        <p:spPr>
          <a:xfrm>
            <a:off x="682249" y="3621284"/>
            <a:ext cx="1770380" cy="0"/>
          </a:xfrm>
          <a:custGeom>
            <a:avLst/>
            <a:gdLst/>
            <a:ahLst/>
            <a:cxnLst/>
            <a:rect l="l" t="t" r="r" b="b"/>
            <a:pathLst>
              <a:path w="1770380">
                <a:moveTo>
                  <a:pt x="0" y="0"/>
                </a:moveTo>
                <a:lnTo>
                  <a:pt x="1769875" y="0"/>
                </a:lnTo>
              </a:path>
            </a:pathLst>
          </a:custGeom>
          <a:ln w="13957">
            <a:solidFill>
              <a:srgbClr val="ABBAC2"/>
            </a:solidFill>
          </a:ln>
        </p:spPr>
        <p:txBody>
          <a:bodyPr wrap="square" lIns="0" tIns="0" rIns="0" bIns="0" rtlCol="0"/>
          <a:lstStyle/>
          <a:p>
            <a:endParaRPr/>
          </a:p>
        </p:txBody>
      </p:sp>
      <p:sp>
        <p:nvSpPr>
          <p:cNvPr id="82" name="object 82"/>
          <p:cNvSpPr/>
          <p:nvPr/>
        </p:nvSpPr>
        <p:spPr>
          <a:xfrm>
            <a:off x="671580" y="3633972"/>
            <a:ext cx="1780539" cy="0"/>
          </a:xfrm>
          <a:custGeom>
            <a:avLst/>
            <a:gdLst/>
            <a:ahLst/>
            <a:cxnLst/>
            <a:rect l="l" t="t" r="r" b="b"/>
            <a:pathLst>
              <a:path w="1780539">
                <a:moveTo>
                  <a:pt x="0" y="0"/>
                </a:moveTo>
                <a:lnTo>
                  <a:pt x="1780544" y="0"/>
                </a:lnTo>
              </a:path>
            </a:pathLst>
          </a:custGeom>
          <a:ln w="13957">
            <a:solidFill>
              <a:srgbClr val="ADBCC4"/>
            </a:solidFill>
          </a:ln>
        </p:spPr>
        <p:txBody>
          <a:bodyPr wrap="square" lIns="0" tIns="0" rIns="0" bIns="0" rtlCol="0"/>
          <a:lstStyle/>
          <a:p>
            <a:endParaRPr/>
          </a:p>
        </p:txBody>
      </p:sp>
      <p:sp>
        <p:nvSpPr>
          <p:cNvPr id="83" name="object 83"/>
          <p:cNvSpPr/>
          <p:nvPr/>
        </p:nvSpPr>
        <p:spPr>
          <a:xfrm>
            <a:off x="660921" y="3646646"/>
            <a:ext cx="1791335" cy="0"/>
          </a:xfrm>
          <a:custGeom>
            <a:avLst/>
            <a:gdLst/>
            <a:ahLst/>
            <a:cxnLst/>
            <a:rect l="l" t="t" r="r" b="b"/>
            <a:pathLst>
              <a:path w="1791335">
                <a:moveTo>
                  <a:pt x="0" y="0"/>
                </a:moveTo>
                <a:lnTo>
                  <a:pt x="1791203" y="0"/>
                </a:lnTo>
              </a:path>
            </a:pathLst>
          </a:custGeom>
          <a:ln w="13957">
            <a:solidFill>
              <a:srgbClr val="B0BEC6"/>
            </a:solidFill>
          </a:ln>
        </p:spPr>
        <p:txBody>
          <a:bodyPr wrap="square" lIns="0" tIns="0" rIns="0" bIns="0" rtlCol="0"/>
          <a:lstStyle/>
          <a:p>
            <a:endParaRPr/>
          </a:p>
        </p:txBody>
      </p:sp>
      <p:sp>
        <p:nvSpPr>
          <p:cNvPr id="84" name="object 84"/>
          <p:cNvSpPr/>
          <p:nvPr/>
        </p:nvSpPr>
        <p:spPr>
          <a:xfrm>
            <a:off x="650252" y="3659334"/>
            <a:ext cx="1802130" cy="0"/>
          </a:xfrm>
          <a:custGeom>
            <a:avLst/>
            <a:gdLst/>
            <a:ahLst/>
            <a:cxnLst/>
            <a:rect l="l" t="t" r="r" b="b"/>
            <a:pathLst>
              <a:path w="1802130">
                <a:moveTo>
                  <a:pt x="0" y="0"/>
                </a:moveTo>
                <a:lnTo>
                  <a:pt x="1801872" y="0"/>
                </a:lnTo>
              </a:path>
            </a:pathLst>
          </a:custGeom>
          <a:ln w="13957">
            <a:solidFill>
              <a:srgbClr val="B2C0C8"/>
            </a:solidFill>
          </a:ln>
        </p:spPr>
        <p:txBody>
          <a:bodyPr wrap="square" lIns="0" tIns="0" rIns="0" bIns="0" rtlCol="0"/>
          <a:lstStyle/>
          <a:p>
            <a:endParaRPr/>
          </a:p>
        </p:txBody>
      </p:sp>
      <p:sp>
        <p:nvSpPr>
          <p:cNvPr id="85" name="object 85"/>
          <p:cNvSpPr/>
          <p:nvPr/>
        </p:nvSpPr>
        <p:spPr>
          <a:xfrm>
            <a:off x="645702" y="3672020"/>
            <a:ext cx="1806575" cy="0"/>
          </a:xfrm>
          <a:custGeom>
            <a:avLst/>
            <a:gdLst/>
            <a:ahLst/>
            <a:cxnLst/>
            <a:rect l="l" t="t" r="r" b="b"/>
            <a:pathLst>
              <a:path w="1806575">
                <a:moveTo>
                  <a:pt x="0" y="0"/>
                </a:moveTo>
                <a:lnTo>
                  <a:pt x="1806422" y="0"/>
                </a:lnTo>
              </a:path>
            </a:pathLst>
          </a:custGeom>
          <a:ln w="13957">
            <a:solidFill>
              <a:srgbClr val="B4C2CA"/>
            </a:solidFill>
          </a:ln>
        </p:spPr>
        <p:txBody>
          <a:bodyPr wrap="square" lIns="0" tIns="0" rIns="0" bIns="0" rtlCol="0"/>
          <a:lstStyle/>
          <a:p>
            <a:endParaRPr/>
          </a:p>
        </p:txBody>
      </p:sp>
      <p:sp>
        <p:nvSpPr>
          <p:cNvPr id="86" name="object 86"/>
          <p:cNvSpPr/>
          <p:nvPr/>
        </p:nvSpPr>
        <p:spPr>
          <a:xfrm>
            <a:off x="645752" y="3684696"/>
            <a:ext cx="1806575" cy="0"/>
          </a:xfrm>
          <a:custGeom>
            <a:avLst/>
            <a:gdLst/>
            <a:ahLst/>
            <a:cxnLst/>
            <a:rect l="l" t="t" r="r" b="b"/>
            <a:pathLst>
              <a:path w="1806575">
                <a:moveTo>
                  <a:pt x="0" y="0"/>
                </a:moveTo>
                <a:lnTo>
                  <a:pt x="1806372" y="0"/>
                </a:lnTo>
              </a:path>
            </a:pathLst>
          </a:custGeom>
          <a:ln w="13957">
            <a:solidFill>
              <a:srgbClr val="B6C3CB"/>
            </a:solidFill>
          </a:ln>
        </p:spPr>
        <p:txBody>
          <a:bodyPr wrap="square" lIns="0" tIns="0" rIns="0" bIns="0" rtlCol="0"/>
          <a:lstStyle/>
          <a:p>
            <a:endParaRPr/>
          </a:p>
        </p:txBody>
      </p:sp>
      <p:sp>
        <p:nvSpPr>
          <p:cNvPr id="87" name="object 87"/>
          <p:cNvSpPr/>
          <p:nvPr/>
        </p:nvSpPr>
        <p:spPr>
          <a:xfrm>
            <a:off x="645841" y="3697382"/>
            <a:ext cx="1806575" cy="0"/>
          </a:xfrm>
          <a:custGeom>
            <a:avLst/>
            <a:gdLst/>
            <a:ahLst/>
            <a:cxnLst/>
            <a:rect l="l" t="t" r="r" b="b"/>
            <a:pathLst>
              <a:path w="1806575">
                <a:moveTo>
                  <a:pt x="0" y="0"/>
                </a:moveTo>
                <a:lnTo>
                  <a:pt x="1806284" y="0"/>
                </a:lnTo>
              </a:path>
            </a:pathLst>
          </a:custGeom>
          <a:ln w="13957">
            <a:solidFill>
              <a:srgbClr val="B8C5CD"/>
            </a:solidFill>
          </a:ln>
        </p:spPr>
        <p:txBody>
          <a:bodyPr wrap="square" lIns="0" tIns="0" rIns="0" bIns="0" rtlCol="0"/>
          <a:lstStyle/>
          <a:p>
            <a:endParaRPr/>
          </a:p>
        </p:txBody>
      </p:sp>
      <p:sp>
        <p:nvSpPr>
          <p:cNvPr id="88" name="object 88"/>
          <p:cNvSpPr/>
          <p:nvPr/>
        </p:nvSpPr>
        <p:spPr>
          <a:xfrm>
            <a:off x="645929" y="3710058"/>
            <a:ext cx="1806575" cy="0"/>
          </a:xfrm>
          <a:custGeom>
            <a:avLst/>
            <a:gdLst/>
            <a:ahLst/>
            <a:cxnLst/>
            <a:rect l="l" t="t" r="r" b="b"/>
            <a:pathLst>
              <a:path w="1806575">
                <a:moveTo>
                  <a:pt x="0" y="0"/>
                </a:moveTo>
                <a:lnTo>
                  <a:pt x="1806196" y="0"/>
                </a:lnTo>
              </a:path>
            </a:pathLst>
          </a:custGeom>
          <a:ln w="13957">
            <a:solidFill>
              <a:srgbClr val="BAC7CE"/>
            </a:solidFill>
          </a:ln>
        </p:spPr>
        <p:txBody>
          <a:bodyPr wrap="square" lIns="0" tIns="0" rIns="0" bIns="0" rtlCol="0"/>
          <a:lstStyle/>
          <a:p>
            <a:endParaRPr/>
          </a:p>
        </p:txBody>
      </p:sp>
      <p:sp>
        <p:nvSpPr>
          <p:cNvPr id="89" name="object 89"/>
          <p:cNvSpPr/>
          <p:nvPr/>
        </p:nvSpPr>
        <p:spPr>
          <a:xfrm>
            <a:off x="646017" y="3722744"/>
            <a:ext cx="1806575" cy="0"/>
          </a:xfrm>
          <a:custGeom>
            <a:avLst/>
            <a:gdLst/>
            <a:ahLst/>
            <a:cxnLst/>
            <a:rect l="l" t="t" r="r" b="b"/>
            <a:pathLst>
              <a:path w="1806575">
                <a:moveTo>
                  <a:pt x="0" y="0"/>
                </a:moveTo>
                <a:lnTo>
                  <a:pt x="1806107" y="0"/>
                </a:lnTo>
              </a:path>
            </a:pathLst>
          </a:custGeom>
          <a:ln w="13957">
            <a:solidFill>
              <a:srgbClr val="BBC8CF"/>
            </a:solidFill>
          </a:ln>
        </p:spPr>
        <p:txBody>
          <a:bodyPr wrap="square" lIns="0" tIns="0" rIns="0" bIns="0" rtlCol="0"/>
          <a:lstStyle/>
          <a:p>
            <a:endParaRPr/>
          </a:p>
        </p:txBody>
      </p:sp>
      <p:sp>
        <p:nvSpPr>
          <p:cNvPr id="90" name="object 90"/>
          <p:cNvSpPr/>
          <p:nvPr/>
        </p:nvSpPr>
        <p:spPr>
          <a:xfrm>
            <a:off x="646105" y="3735419"/>
            <a:ext cx="1806575" cy="0"/>
          </a:xfrm>
          <a:custGeom>
            <a:avLst/>
            <a:gdLst/>
            <a:ahLst/>
            <a:cxnLst/>
            <a:rect l="l" t="t" r="r" b="b"/>
            <a:pathLst>
              <a:path w="1806575">
                <a:moveTo>
                  <a:pt x="0" y="0"/>
                </a:moveTo>
                <a:lnTo>
                  <a:pt x="1806019" y="0"/>
                </a:lnTo>
              </a:path>
            </a:pathLst>
          </a:custGeom>
          <a:ln w="13957">
            <a:solidFill>
              <a:srgbClr val="BDC9D1"/>
            </a:solidFill>
          </a:ln>
        </p:spPr>
        <p:txBody>
          <a:bodyPr wrap="square" lIns="0" tIns="0" rIns="0" bIns="0" rtlCol="0"/>
          <a:lstStyle/>
          <a:p>
            <a:endParaRPr/>
          </a:p>
        </p:txBody>
      </p:sp>
      <p:sp>
        <p:nvSpPr>
          <p:cNvPr id="91" name="object 91"/>
          <p:cNvSpPr/>
          <p:nvPr/>
        </p:nvSpPr>
        <p:spPr>
          <a:xfrm>
            <a:off x="646193" y="3748106"/>
            <a:ext cx="1805939" cy="0"/>
          </a:xfrm>
          <a:custGeom>
            <a:avLst/>
            <a:gdLst/>
            <a:ahLst/>
            <a:cxnLst/>
            <a:rect l="l" t="t" r="r" b="b"/>
            <a:pathLst>
              <a:path w="1805939">
                <a:moveTo>
                  <a:pt x="0" y="0"/>
                </a:moveTo>
                <a:lnTo>
                  <a:pt x="1805931" y="0"/>
                </a:lnTo>
              </a:path>
            </a:pathLst>
          </a:custGeom>
          <a:ln w="13957">
            <a:solidFill>
              <a:srgbClr val="BECBD2"/>
            </a:solidFill>
          </a:ln>
        </p:spPr>
        <p:txBody>
          <a:bodyPr wrap="square" lIns="0" tIns="0" rIns="0" bIns="0" rtlCol="0"/>
          <a:lstStyle/>
          <a:p>
            <a:endParaRPr/>
          </a:p>
        </p:txBody>
      </p:sp>
      <p:sp>
        <p:nvSpPr>
          <p:cNvPr id="92" name="object 92"/>
          <p:cNvSpPr/>
          <p:nvPr/>
        </p:nvSpPr>
        <p:spPr>
          <a:xfrm>
            <a:off x="646281" y="3760781"/>
            <a:ext cx="1805939" cy="0"/>
          </a:xfrm>
          <a:custGeom>
            <a:avLst/>
            <a:gdLst/>
            <a:ahLst/>
            <a:cxnLst/>
            <a:rect l="l" t="t" r="r" b="b"/>
            <a:pathLst>
              <a:path w="1805939">
                <a:moveTo>
                  <a:pt x="0" y="0"/>
                </a:moveTo>
                <a:lnTo>
                  <a:pt x="1805843" y="0"/>
                </a:lnTo>
              </a:path>
            </a:pathLst>
          </a:custGeom>
          <a:ln w="13957">
            <a:solidFill>
              <a:srgbClr val="C0CCD3"/>
            </a:solidFill>
          </a:ln>
        </p:spPr>
        <p:txBody>
          <a:bodyPr wrap="square" lIns="0" tIns="0" rIns="0" bIns="0" rtlCol="0"/>
          <a:lstStyle/>
          <a:p>
            <a:endParaRPr/>
          </a:p>
        </p:txBody>
      </p:sp>
      <p:sp>
        <p:nvSpPr>
          <p:cNvPr id="93" name="object 93"/>
          <p:cNvSpPr/>
          <p:nvPr/>
        </p:nvSpPr>
        <p:spPr>
          <a:xfrm>
            <a:off x="646369" y="3773468"/>
            <a:ext cx="1805939" cy="0"/>
          </a:xfrm>
          <a:custGeom>
            <a:avLst/>
            <a:gdLst/>
            <a:ahLst/>
            <a:cxnLst/>
            <a:rect l="l" t="t" r="r" b="b"/>
            <a:pathLst>
              <a:path w="1805939">
                <a:moveTo>
                  <a:pt x="0" y="0"/>
                </a:moveTo>
                <a:lnTo>
                  <a:pt x="1805755" y="0"/>
                </a:lnTo>
              </a:path>
            </a:pathLst>
          </a:custGeom>
          <a:ln w="13957">
            <a:solidFill>
              <a:srgbClr val="C1CDD4"/>
            </a:solidFill>
          </a:ln>
        </p:spPr>
        <p:txBody>
          <a:bodyPr wrap="square" lIns="0" tIns="0" rIns="0" bIns="0" rtlCol="0"/>
          <a:lstStyle/>
          <a:p>
            <a:endParaRPr/>
          </a:p>
        </p:txBody>
      </p:sp>
      <p:sp>
        <p:nvSpPr>
          <p:cNvPr id="94" name="object 94"/>
          <p:cNvSpPr/>
          <p:nvPr/>
        </p:nvSpPr>
        <p:spPr>
          <a:xfrm>
            <a:off x="646457" y="3786155"/>
            <a:ext cx="1805939" cy="0"/>
          </a:xfrm>
          <a:custGeom>
            <a:avLst/>
            <a:gdLst/>
            <a:ahLst/>
            <a:cxnLst/>
            <a:rect l="l" t="t" r="r" b="b"/>
            <a:pathLst>
              <a:path w="1805939">
                <a:moveTo>
                  <a:pt x="0" y="0"/>
                </a:moveTo>
                <a:lnTo>
                  <a:pt x="1805667" y="0"/>
                </a:lnTo>
              </a:path>
            </a:pathLst>
          </a:custGeom>
          <a:ln w="13957">
            <a:solidFill>
              <a:srgbClr val="C3CED5"/>
            </a:solidFill>
          </a:ln>
        </p:spPr>
        <p:txBody>
          <a:bodyPr wrap="square" lIns="0" tIns="0" rIns="0" bIns="0" rtlCol="0"/>
          <a:lstStyle/>
          <a:p>
            <a:endParaRPr/>
          </a:p>
        </p:txBody>
      </p:sp>
      <p:sp>
        <p:nvSpPr>
          <p:cNvPr id="95" name="object 95"/>
          <p:cNvSpPr/>
          <p:nvPr/>
        </p:nvSpPr>
        <p:spPr>
          <a:xfrm>
            <a:off x="646545" y="3798830"/>
            <a:ext cx="1805939" cy="0"/>
          </a:xfrm>
          <a:custGeom>
            <a:avLst/>
            <a:gdLst/>
            <a:ahLst/>
            <a:cxnLst/>
            <a:rect l="l" t="t" r="r" b="b"/>
            <a:pathLst>
              <a:path w="1805939">
                <a:moveTo>
                  <a:pt x="0" y="0"/>
                </a:moveTo>
                <a:lnTo>
                  <a:pt x="1805579" y="0"/>
                </a:lnTo>
              </a:path>
            </a:pathLst>
          </a:custGeom>
          <a:ln w="13957">
            <a:solidFill>
              <a:srgbClr val="C4CFD6"/>
            </a:solidFill>
          </a:ln>
        </p:spPr>
        <p:txBody>
          <a:bodyPr wrap="square" lIns="0" tIns="0" rIns="0" bIns="0" rtlCol="0"/>
          <a:lstStyle/>
          <a:p>
            <a:endParaRPr/>
          </a:p>
        </p:txBody>
      </p:sp>
      <p:sp>
        <p:nvSpPr>
          <p:cNvPr id="96" name="object 96"/>
          <p:cNvSpPr/>
          <p:nvPr/>
        </p:nvSpPr>
        <p:spPr>
          <a:xfrm>
            <a:off x="646633" y="3811517"/>
            <a:ext cx="1805939" cy="0"/>
          </a:xfrm>
          <a:custGeom>
            <a:avLst/>
            <a:gdLst/>
            <a:ahLst/>
            <a:cxnLst/>
            <a:rect l="l" t="t" r="r" b="b"/>
            <a:pathLst>
              <a:path w="1805939">
                <a:moveTo>
                  <a:pt x="0" y="0"/>
                </a:moveTo>
                <a:lnTo>
                  <a:pt x="1805491" y="0"/>
                </a:lnTo>
              </a:path>
            </a:pathLst>
          </a:custGeom>
          <a:ln w="13957">
            <a:solidFill>
              <a:srgbClr val="C5D1D7"/>
            </a:solidFill>
          </a:ln>
        </p:spPr>
        <p:txBody>
          <a:bodyPr wrap="square" lIns="0" tIns="0" rIns="0" bIns="0" rtlCol="0"/>
          <a:lstStyle/>
          <a:p>
            <a:endParaRPr/>
          </a:p>
        </p:txBody>
      </p:sp>
      <p:sp>
        <p:nvSpPr>
          <p:cNvPr id="97" name="object 97"/>
          <p:cNvSpPr/>
          <p:nvPr/>
        </p:nvSpPr>
        <p:spPr>
          <a:xfrm>
            <a:off x="646721" y="3824192"/>
            <a:ext cx="1805939" cy="0"/>
          </a:xfrm>
          <a:custGeom>
            <a:avLst/>
            <a:gdLst/>
            <a:ahLst/>
            <a:cxnLst/>
            <a:rect l="l" t="t" r="r" b="b"/>
            <a:pathLst>
              <a:path w="1805939">
                <a:moveTo>
                  <a:pt x="0" y="0"/>
                </a:moveTo>
                <a:lnTo>
                  <a:pt x="1805403" y="0"/>
                </a:lnTo>
              </a:path>
            </a:pathLst>
          </a:custGeom>
          <a:ln w="13957">
            <a:solidFill>
              <a:srgbClr val="C6D1D8"/>
            </a:solidFill>
          </a:ln>
        </p:spPr>
        <p:txBody>
          <a:bodyPr wrap="square" lIns="0" tIns="0" rIns="0" bIns="0" rtlCol="0"/>
          <a:lstStyle/>
          <a:p>
            <a:endParaRPr/>
          </a:p>
        </p:txBody>
      </p:sp>
      <p:sp>
        <p:nvSpPr>
          <p:cNvPr id="98" name="object 98"/>
          <p:cNvSpPr/>
          <p:nvPr/>
        </p:nvSpPr>
        <p:spPr>
          <a:xfrm>
            <a:off x="646809" y="3836879"/>
            <a:ext cx="1805305" cy="0"/>
          </a:xfrm>
          <a:custGeom>
            <a:avLst/>
            <a:gdLst/>
            <a:ahLst/>
            <a:cxnLst/>
            <a:rect l="l" t="t" r="r" b="b"/>
            <a:pathLst>
              <a:path w="1805305">
                <a:moveTo>
                  <a:pt x="0" y="0"/>
                </a:moveTo>
                <a:lnTo>
                  <a:pt x="1805315" y="0"/>
                </a:lnTo>
              </a:path>
            </a:pathLst>
          </a:custGeom>
          <a:ln w="13957">
            <a:solidFill>
              <a:srgbClr val="C8D2D9"/>
            </a:solidFill>
          </a:ln>
        </p:spPr>
        <p:txBody>
          <a:bodyPr wrap="square" lIns="0" tIns="0" rIns="0" bIns="0" rtlCol="0"/>
          <a:lstStyle/>
          <a:p>
            <a:endParaRPr/>
          </a:p>
        </p:txBody>
      </p:sp>
      <p:sp>
        <p:nvSpPr>
          <p:cNvPr id="99" name="object 99"/>
          <p:cNvSpPr/>
          <p:nvPr/>
        </p:nvSpPr>
        <p:spPr>
          <a:xfrm>
            <a:off x="646897" y="3849554"/>
            <a:ext cx="1805305" cy="0"/>
          </a:xfrm>
          <a:custGeom>
            <a:avLst/>
            <a:gdLst/>
            <a:ahLst/>
            <a:cxnLst/>
            <a:rect l="l" t="t" r="r" b="b"/>
            <a:pathLst>
              <a:path w="1805305">
                <a:moveTo>
                  <a:pt x="0" y="0"/>
                </a:moveTo>
                <a:lnTo>
                  <a:pt x="1805227" y="0"/>
                </a:lnTo>
              </a:path>
            </a:pathLst>
          </a:custGeom>
          <a:ln w="13957">
            <a:solidFill>
              <a:srgbClr val="C9D3DA"/>
            </a:solidFill>
          </a:ln>
        </p:spPr>
        <p:txBody>
          <a:bodyPr wrap="square" lIns="0" tIns="0" rIns="0" bIns="0" rtlCol="0"/>
          <a:lstStyle/>
          <a:p>
            <a:endParaRPr/>
          </a:p>
        </p:txBody>
      </p:sp>
      <p:sp>
        <p:nvSpPr>
          <p:cNvPr id="100" name="object 100"/>
          <p:cNvSpPr/>
          <p:nvPr/>
        </p:nvSpPr>
        <p:spPr>
          <a:xfrm>
            <a:off x="646985" y="3862241"/>
            <a:ext cx="1805305" cy="0"/>
          </a:xfrm>
          <a:custGeom>
            <a:avLst/>
            <a:gdLst/>
            <a:ahLst/>
            <a:cxnLst/>
            <a:rect l="l" t="t" r="r" b="b"/>
            <a:pathLst>
              <a:path w="1805305">
                <a:moveTo>
                  <a:pt x="0" y="0"/>
                </a:moveTo>
                <a:lnTo>
                  <a:pt x="1805139" y="0"/>
                </a:lnTo>
              </a:path>
            </a:pathLst>
          </a:custGeom>
          <a:ln w="13957">
            <a:solidFill>
              <a:srgbClr val="CAD4DA"/>
            </a:solidFill>
          </a:ln>
        </p:spPr>
        <p:txBody>
          <a:bodyPr wrap="square" lIns="0" tIns="0" rIns="0" bIns="0" rtlCol="0"/>
          <a:lstStyle/>
          <a:p>
            <a:endParaRPr/>
          </a:p>
        </p:txBody>
      </p:sp>
      <p:sp>
        <p:nvSpPr>
          <p:cNvPr id="101" name="object 101"/>
          <p:cNvSpPr/>
          <p:nvPr/>
        </p:nvSpPr>
        <p:spPr>
          <a:xfrm>
            <a:off x="647074" y="3874916"/>
            <a:ext cx="1805305" cy="0"/>
          </a:xfrm>
          <a:custGeom>
            <a:avLst/>
            <a:gdLst/>
            <a:ahLst/>
            <a:cxnLst/>
            <a:rect l="l" t="t" r="r" b="b"/>
            <a:pathLst>
              <a:path w="1805305">
                <a:moveTo>
                  <a:pt x="0" y="0"/>
                </a:moveTo>
                <a:lnTo>
                  <a:pt x="1805051" y="0"/>
                </a:lnTo>
              </a:path>
            </a:pathLst>
          </a:custGeom>
          <a:ln w="13957">
            <a:solidFill>
              <a:srgbClr val="CBD5DB"/>
            </a:solidFill>
          </a:ln>
        </p:spPr>
        <p:txBody>
          <a:bodyPr wrap="square" lIns="0" tIns="0" rIns="0" bIns="0" rtlCol="0"/>
          <a:lstStyle/>
          <a:p>
            <a:endParaRPr/>
          </a:p>
        </p:txBody>
      </p:sp>
      <p:sp>
        <p:nvSpPr>
          <p:cNvPr id="102" name="object 102"/>
          <p:cNvSpPr/>
          <p:nvPr/>
        </p:nvSpPr>
        <p:spPr>
          <a:xfrm>
            <a:off x="647162" y="3887603"/>
            <a:ext cx="1805305" cy="0"/>
          </a:xfrm>
          <a:custGeom>
            <a:avLst/>
            <a:gdLst/>
            <a:ahLst/>
            <a:cxnLst/>
            <a:rect l="l" t="t" r="r" b="b"/>
            <a:pathLst>
              <a:path w="1805305">
                <a:moveTo>
                  <a:pt x="0" y="0"/>
                </a:moveTo>
                <a:lnTo>
                  <a:pt x="1804962" y="0"/>
                </a:lnTo>
              </a:path>
            </a:pathLst>
          </a:custGeom>
          <a:ln w="13957">
            <a:solidFill>
              <a:srgbClr val="CCD6DC"/>
            </a:solidFill>
          </a:ln>
        </p:spPr>
        <p:txBody>
          <a:bodyPr wrap="square" lIns="0" tIns="0" rIns="0" bIns="0" rtlCol="0"/>
          <a:lstStyle/>
          <a:p>
            <a:endParaRPr/>
          </a:p>
        </p:txBody>
      </p:sp>
      <p:sp>
        <p:nvSpPr>
          <p:cNvPr id="103" name="object 103"/>
          <p:cNvSpPr/>
          <p:nvPr/>
        </p:nvSpPr>
        <p:spPr>
          <a:xfrm>
            <a:off x="647250" y="3900290"/>
            <a:ext cx="1805305" cy="0"/>
          </a:xfrm>
          <a:custGeom>
            <a:avLst/>
            <a:gdLst/>
            <a:ahLst/>
            <a:cxnLst/>
            <a:rect l="l" t="t" r="r" b="b"/>
            <a:pathLst>
              <a:path w="1805305">
                <a:moveTo>
                  <a:pt x="0" y="0"/>
                </a:moveTo>
                <a:lnTo>
                  <a:pt x="1804874" y="0"/>
                </a:lnTo>
              </a:path>
            </a:pathLst>
          </a:custGeom>
          <a:ln w="13957">
            <a:solidFill>
              <a:srgbClr val="CDD7DD"/>
            </a:solidFill>
          </a:ln>
        </p:spPr>
        <p:txBody>
          <a:bodyPr wrap="square" lIns="0" tIns="0" rIns="0" bIns="0" rtlCol="0"/>
          <a:lstStyle/>
          <a:p>
            <a:endParaRPr/>
          </a:p>
        </p:txBody>
      </p:sp>
      <p:sp>
        <p:nvSpPr>
          <p:cNvPr id="104" name="object 104"/>
          <p:cNvSpPr/>
          <p:nvPr/>
        </p:nvSpPr>
        <p:spPr>
          <a:xfrm>
            <a:off x="647338" y="3912965"/>
            <a:ext cx="1805305" cy="0"/>
          </a:xfrm>
          <a:custGeom>
            <a:avLst/>
            <a:gdLst/>
            <a:ahLst/>
            <a:cxnLst/>
            <a:rect l="l" t="t" r="r" b="b"/>
            <a:pathLst>
              <a:path w="1805305">
                <a:moveTo>
                  <a:pt x="0" y="0"/>
                </a:moveTo>
                <a:lnTo>
                  <a:pt x="1804786" y="0"/>
                </a:lnTo>
              </a:path>
            </a:pathLst>
          </a:custGeom>
          <a:ln w="13957">
            <a:solidFill>
              <a:srgbClr val="CED8DD"/>
            </a:solidFill>
          </a:ln>
        </p:spPr>
        <p:txBody>
          <a:bodyPr wrap="square" lIns="0" tIns="0" rIns="0" bIns="0" rtlCol="0"/>
          <a:lstStyle/>
          <a:p>
            <a:endParaRPr/>
          </a:p>
        </p:txBody>
      </p:sp>
      <p:sp>
        <p:nvSpPr>
          <p:cNvPr id="105" name="object 105"/>
          <p:cNvSpPr/>
          <p:nvPr/>
        </p:nvSpPr>
        <p:spPr>
          <a:xfrm>
            <a:off x="647426" y="3925652"/>
            <a:ext cx="1805305" cy="0"/>
          </a:xfrm>
          <a:custGeom>
            <a:avLst/>
            <a:gdLst/>
            <a:ahLst/>
            <a:cxnLst/>
            <a:rect l="l" t="t" r="r" b="b"/>
            <a:pathLst>
              <a:path w="1805305">
                <a:moveTo>
                  <a:pt x="0" y="0"/>
                </a:moveTo>
                <a:lnTo>
                  <a:pt x="1804698" y="0"/>
                </a:lnTo>
              </a:path>
            </a:pathLst>
          </a:custGeom>
          <a:ln w="13957">
            <a:solidFill>
              <a:srgbClr val="CFD8DE"/>
            </a:solidFill>
          </a:ln>
        </p:spPr>
        <p:txBody>
          <a:bodyPr wrap="square" lIns="0" tIns="0" rIns="0" bIns="0" rtlCol="0"/>
          <a:lstStyle/>
          <a:p>
            <a:endParaRPr/>
          </a:p>
        </p:txBody>
      </p:sp>
      <p:sp>
        <p:nvSpPr>
          <p:cNvPr id="106" name="object 106"/>
          <p:cNvSpPr/>
          <p:nvPr/>
        </p:nvSpPr>
        <p:spPr>
          <a:xfrm>
            <a:off x="647514" y="3938327"/>
            <a:ext cx="1804670" cy="0"/>
          </a:xfrm>
          <a:custGeom>
            <a:avLst/>
            <a:gdLst/>
            <a:ahLst/>
            <a:cxnLst/>
            <a:rect l="l" t="t" r="r" b="b"/>
            <a:pathLst>
              <a:path w="1804670">
                <a:moveTo>
                  <a:pt x="0" y="0"/>
                </a:moveTo>
                <a:lnTo>
                  <a:pt x="1804610" y="0"/>
                </a:lnTo>
              </a:path>
            </a:pathLst>
          </a:custGeom>
          <a:ln w="13957">
            <a:solidFill>
              <a:srgbClr val="D0D9DF"/>
            </a:solidFill>
          </a:ln>
        </p:spPr>
        <p:txBody>
          <a:bodyPr wrap="square" lIns="0" tIns="0" rIns="0" bIns="0" rtlCol="0"/>
          <a:lstStyle/>
          <a:p>
            <a:endParaRPr/>
          </a:p>
        </p:txBody>
      </p:sp>
      <p:sp>
        <p:nvSpPr>
          <p:cNvPr id="107" name="object 107"/>
          <p:cNvSpPr/>
          <p:nvPr/>
        </p:nvSpPr>
        <p:spPr>
          <a:xfrm>
            <a:off x="647602" y="3951014"/>
            <a:ext cx="1804670" cy="0"/>
          </a:xfrm>
          <a:custGeom>
            <a:avLst/>
            <a:gdLst/>
            <a:ahLst/>
            <a:cxnLst/>
            <a:rect l="l" t="t" r="r" b="b"/>
            <a:pathLst>
              <a:path w="1804670">
                <a:moveTo>
                  <a:pt x="0" y="0"/>
                </a:moveTo>
                <a:lnTo>
                  <a:pt x="1804522" y="0"/>
                </a:lnTo>
              </a:path>
            </a:pathLst>
          </a:custGeom>
          <a:ln w="13957">
            <a:solidFill>
              <a:srgbClr val="D1DADF"/>
            </a:solidFill>
          </a:ln>
        </p:spPr>
        <p:txBody>
          <a:bodyPr wrap="square" lIns="0" tIns="0" rIns="0" bIns="0" rtlCol="0"/>
          <a:lstStyle/>
          <a:p>
            <a:endParaRPr/>
          </a:p>
        </p:txBody>
      </p:sp>
      <p:sp>
        <p:nvSpPr>
          <p:cNvPr id="108" name="object 108"/>
          <p:cNvSpPr/>
          <p:nvPr/>
        </p:nvSpPr>
        <p:spPr>
          <a:xfrm>
            <a:off x="647690" y="3963689"/>
            <a:ext cx="1804670" cy="0"/>
          </a:xfrm>
          <a:custGeom>
            <a:avLst/>
            <a:gdLst/>
            <a:ahLst/>
            <a:cxnLst/>
            <a:rect l="l" t="t" r="r" b="b"/>
            <a:pathLst>
              <a:path w="1804670">
                <a:moveTo>
                  <a:pt x="0" y="0"/>
                </a:moveTo>
                <a:lnTo>
                  <a:pt x="1804434" y="0"/>
                </a:lnTo>
              </a:path>
            </a:pathLst>
          </a:custGeom>
          <a:ln w="13957">
            <a:solidFill>
              <a:srgbClr val="D1DBE0"/>
            </a:solidFill>
          </a:ln>
        </p:spPr>
        <p:txBody>
          <a:bodyPr wrap="square" lIns="0" tIns="0" rIns="0" bIns="0" rtlCol="0"/>
          <a:lstStyle/>
          <a:p>
            <a:endParaRPr/>
          </a:p>
        </p:txBody>
      </p:sp>
      <p:sp>
        <p:nvSpPr>
          <p:cNvPr id="109" name="object 109"/>
          <p:cNvSpPr/>
          <p:nvPr/>
        </p:nvSpPr>
        <p:spPr>
          <a:xfrm>
            <a:off x="647778" y="3969398"/>
            <a:ext cx="1804670" cy="26670"/>
          </a:xfrm>
          <a:custGeom>
            <a:avLst/>
            <a:gdLst/>
            <a:ahLst/>
            <a:cxnLst/>
            <a:rect l="l" t="t" r="r" b="b"/>
            <a:pathLst>
              <a:path w="1804670" h="26670">
                <a:moveTo>
                  <a:pt x="0" y="26631"/>
                </a:moveTo>
                <a:lnTo>
                  <a:pt x="1804346" y="26631"/>
                </a:lnTo>
                <a:lnTo>
                  <a:pt x="1804346" y="0"/>
                </a:lnTo>
                <a:lnTo>
                  <a:pt x="0" y="0"/>
                </a:lnTo>
                <a:lnTo>
                  <a:pt x="0" y="26631"/>
                </a:lnTo>
                <a:close/>
              </a:path>
            </a:pathLst>
          </a:custGeom>
          <a:solidFill>
            <a:srgbClr val="D3DCE1"/>
          </a:solidFill>
        </p:spPr>
        <p:txBody>
          <a:bodyPr wrap="square" lIns="0" tIns="0" rIns="0" bIns="0" rtlCol="0"/>
          <a:lstStyle/>
          <a:p>
            <a:endParaRPr/>
          </a:p>
        </p:txBody>
      </p:sp>
      <p:sp>
        <p:nvSpPr>
          <p:cNvPr id="110" name="object 110"/>
          <p:cNvSpPr/>
          <p:nvPr/>
        </p:nvSpPr>
        <p:spPr>
          <a:xfrm>
            <a:off x="647954" y="3994760"/>
            <a:ext cx="1804670" cy="13970"/>
          </a:xfrm>
          <a:custGeom>
            <a:avLst/>
            <a:gdLst/>
            <a:ahLst/>
            <a:cxnLst/>
            <a:rect l="l" t="t" r="r" b="b"/>
            <a:pathLst>
              <a:path w="1804670" h="13970">
                <a:moveTo>
                  <a:pt x="0" y="13957"/>
                </a:moveTo>
                <a:lnTo>
                  <a:pt x="1804170" y="13957"/>
                </a:lnTo>
                <a:lnTo>
                  <a:pt x="1804170" y="0"/>
                </a:lnTo>
                <a:lnTo>
                  <a:pt x="0" y="0"/>
                </a:lnTo>
                <a:lnTo>
                  <a:pt x="0" y="13957"/>
                </a:lnTo>
                <a:close/>
              </a:path>
            </a:pathLst>
          </a:custGeom>
          <a:solidFill>
            <a:srgbClr val="D4DDE2"/>
          </a:solidFill>
        </p:spPr>
        <p:txBody>
          <a:bodyPr wrap="square" lIns="0" tIns="0" rIns="0" bIns="0" rtlCol="0"/>
          <a:lstStyle/>
          <a:p>
            <a:endParaRPr/>
          </a:p>
        </p:txBody>
      </p:sp>
      <p:sp>
        <p:nvSpPr>
          <p:cNvPr id="111" name="object 111"/>
          <p:cNvSpPr/>
          <p:nvPr/>
        </p:nvSpPr>
        <p:spPr>
          <a:xfrm>
            <a:off x="648042" y="4014426"/>
            <a:ext cx="1804670" cy="0"/>
          </a:xfrm>
          <a:custGeom>
            <a:avLst/>
            <a:gdLst/>
            <a:ahLst/>
            <a:cxnLst/>
            <a:rect l="l" t="t" r="r" b="b"/>
            <a:pathLst>
              <a:path w="1804670">
                <a:moveTo>
                  <a:pt x="0" y="0"/>
                </a:moveTo>
                <a:lnTo>
                  <a:pt x="1804082" y="0"/>
                </a:lnTo>
              </a:path>
            </a:pathLst>
          </a:custGeom>
          <a:ln w="13957">
            <a:solidFill>
              <a:srgbClr val="D5DEE3"/>
            </a:solidFill>
          </a:ln>
        </p:spPr>
        <p:txBody>
          <a:bodyPr wrap="square" lIns="0" tIns="0" rIns="0" bIns="0" rtlCol="0"/>
          <a:lstStyle/>
          <a:p>
            <a:endParaRPr/>
          </a:p>
        </p:txBody>
      </p:sp>
      <p:sp>
        <p:nvSpPr>
          <p:cNvPr id="112" name="object 112"/>
          <p:cNvSpPr/>
          <p:nvPr/>
        </p:nvSpPr>
        <p:spPr>
          <a:xfrm>
            <a:off x="648130" y="4027100"/>
            <a:ext cx="1804035" cy="0"/>
          </a:xfrm>
          <a:custGeom>
            <a:avLst/>
            <a:gdLst/>
            <a:ahLst/>
            <a:cxnLst/>
            <a:rect l="l" t="t" r="r" b="b"/>
            <a:pathLst>
              <a:path w="1804035">
                <a:moveTo>
                  <a:pt x="0" y="0"/>
                </a:moveTo>
                <a:lnTo>
                  <a:pt x="1803994" y="0"/>
                </a:lnTo>
              </a:path>
            </a:pathLst>
          </a:custGeom>
          <a:ln w="13957">
            <a:solidFill>
              <a:srgbClr val="D6DEE3"/>
            </a:solidFill>
          </a:ln>
        </p:spPr>
        <p:txBody>
          <a:bodyPr wrap="square" lIns="0" tIns="0" rIns="0" bIns="0" rtlCol="0"/>
          <a:lstStyle/>
          <a:p>
            <a:endParaRPr/>
          </a:p>
        </p:txBody>
      </p:sp>
      <p:sp>
        <p:nvSpPr>
          <p:cNvPr id="113" name="object 113"/>
          <p:cNvSpPr/>
          <p:nvPr/>
        </p:nvSpPr>
        <p:spPr>
          <a:xfrm>
            <a:off x="648219" y="4039787"/>
            <a:ext cx="1804035" cy="0"/>
          </a:xfrm>
          <a:custGeom>
            <a:avLst/>
            <a:gdLst/>
            <a:ahLst/>
            <a:cxnLst/>
            <a:rect l="l" t="t" r="r" b="b"/>
            <a:pathLst>
              <a:path w="1804035">
                <a:moveTo>
                  <a:pt x="0" y="0"/>
                </a:moveTo>
                <a:lnTo>
                  <a:pt x="1803906" y="0"/>
                </a:lnTo>
              </a:path>
            </a:pathLst>
          </a:custGeom>
          <a:ln w="13957">
            <a:solidFill>
              <a:srgbClr val="D6DFE4"/>
            </a:solidFill>
          </a:ln>
        </p:spPr>
        <p:txBody>
          <a:bodyPr wrap="square" lIns="0" tIns="0" rIns="0" bIns="0" rtlCol="0"/>
          <a:lstStyle/>
          <a:p>
            <a:endParaRPr/>
          </a:p>
        </p:txBody>
      </p:sp>
      <p:sp>
        <p:nvSpPr>
          <p:cNvPr id="114" name="object 114"/>
          <p:cNvSpPr/>
          <p:nvPr/>
        </p:nvSpPr>
        <p:spPr>
          <a:xfrm>
            <a:off x="648306" y="4052462"/>
            <a:ext cx="1804035" cy="0"/>
          </a:xfrm>
          <a:custGeom>
            <a:avLst/>
            <a:gdLst/>
            <a:ahLst/>
            <a:cxnLst/>
            <a:rect l="l" t="t" r="r" b="b"/>
            <a:pathLst>
              <a:path w="1804035">
                <a:moveTo>
                  <a:pt x="0" y="0"/>
                </a:moveTo>
                <a:lnTo>
                  <a:pt x="1803818" y="0"/>
                </a:lnTo>
              </a:path>
            </a:pathLst>
          </a:custGeom>
          <a:ln w="13957">
            <a:solidFill>
              <a:srgbClr val="D7DFE4"/>
            </a:solidFill>
          </a:ln>
        </p:spPr>
        <p:txBody>
          <a:bodyPr wrap="square" lIns="0" tIns="0" rIns="0" bIns="0" rtlCol="0"/>
          <a:lstStyle/>
          <a:p>
            <a:endParaRPr/>
          </a:p>
        </p:txBody>
      </p:sp>
      <p:sp>
        <p:nvSpPr>
          <p:cNvPr id="115" name="object 115"/>
          <p:cNvSpPr/>
          <p:nvPr/>
        </p:nvSpPr>
        <p:spPr>
          <a:xfrm>
            <a:off x="648395" y="4065149"/>
            <a:ext cx="1804035" cy="0"/>
          </a:xfrm>
          <a:custGeom>
            <a:avLst/>
            <a:gdLst/>
            <a:ahLst/>
            <a:cxnLst/>
            <a:rect l="l" t="t" r="r" b="b"/>
            <a:pathLst>
              <a:path w="1804035">
                <a:moveTo>
                  <a:pt x="0" y="0"/>
                </a:moveTo>
                <a:lnTo>
                  <a:pt x="1803729" y="0"/>
                </a:lnTo>
              </a:path>
            </a:pathLst>
          </a:custGeom>
          <a:ln w="13957">
            <a:solidFill>
              <a:srgbClr val="D8E0E5"/>
            </a:solidFill>
          </a:ln>
        </p:spPr>
        <p:txBody>
          <a:bodyPr wrap="square" lIns="0" tIns="0" rIns="0" bIns="0" rtlCol="0"/>
          <a:lstStyle/>
          <a:p>
            <a:endParaRPr/>
          </a:p>
        </p:txBody>
      </p:sp>
      <p:sp>
        <p:nvSpPr>
          <p:cNvPr id="116" name="object 116"/>
          <p:cNvSpPr/>
          <p:nvPr/>
        </p:nvSpPr>
        <p:spPr>
          <a:xfrm>
            <a:off x="648483" y="4077824"/>
            <a:ext cx="1804035" cy="0"/>
          </a:xfrm>
          <a:custGeom>
            <a:avLst/>
            <a:gdLst/>
            <a:ahLst/>
            <a:cxnLst/>
            <a:rect l="l" t="t" r="r" b="b"/>
            <a:pathLst>
              <a:path w="1804035">
                <a:moveTo>
                  <a:pt x="0" y="0"/>
                </a:moveTo>
                <a:lnTo>
                  <a:pt x="1803641" y="0"/>
                </a:lnTo>
              </a:path>
            </a:pathLst>
          </a:custGeom>
          <a:ln w="13957">
            <a:solidFill>
              <a:srgbClr val="D9E1E5"/>
            </a:solidFill>
          </a:ln>
        </p:spPr>
        <p:txBody>
          <a:bodyPr wrap="square" lIns="0" tIns="0" rIns="0" bIns="0" rtlCol="0"/>
          <a:lstStyle/>
          <a:p>
            <a:endParaRPr/>
          </a:p>
        </p:txBody>
      </p:sp>
      <p:sp>
        <p:nvSpPr>
          <p:cNvPr id="117" name="object 117"/>
          <p:cNvSpPr/>
          <p:nvPr/>
        </p:nvSpPr>
        <p:spPr>
          <a:xfrm>
            <a:off x="648571" y="4090511"/>
            <a:ext cx="1804035" cy="0"/>
          </a:xfrm>
          <a:custGeom>
            <a:avLst/>
            <a:gdLst/>
            <a:ahLst/>
            <a:cxnLst/>
            <a:rect l="l" t="t" r="r" b="b"/>
            <a:pathLst>
              <a:path w="1804035">
                <a:moveTo>
                  <a:pt x="0" y="0"/>
                </a:moveTo>
                <a:lnTo>
                  <a:pt x="1803553" y="0"/>
                </a:lnTo>
              </a:path>
            </a:pathLst>
          </a:custGeom>
          <a:ln w="13957">
            <a:solidFill>
              <a:srgbClr val="D9E1E6"/>
            </a:solidFill>
          </a:ln>
        </p:spPr>
        <p:txBody>
          <a:bodyPr wrap="square" lIns="0" tIns="0" rIns="0" bIns="0" rtlCol="0"/>
          <a:lstStyle/>
          <a:p>
            <a:endParaRPr/>
          </a:p>
        </p:txBody>
      </p:sp>
      <p:sp>
        <p:nvSpPr>
          <p:cNvPr id="118" name="object 118"/>
          <p:cNvSpPr/>
          <p:nvPr/>
        </p:nvSpPr>
        <p:spPr>
          <a:xfrm>
            <a:off x="648659" y="4103186"/>
            <a:ext cx="1804035" cy="0"/>
          </a:xfrm>
          <a:custGeom>
            <a:avLst/>
            <a:gdLst/>
            <a:ahLst/>
            <a:cxnLst/>
            <a:rect l="l" t="t" r="r" b="b"/>
            <a:pathLst>
              <a:path w="1804035">
                <a:moveTo>
                  <a:pt x="0" y="0"/>
                </a:moveTo>
                <a:lnTo>
                  <a:pt x="1803465" y="0"/>
                </a:lnTo>
              </a:path>
            </a:pathLst>
          </a:custGeom>
          <a:ln w="13957">
            <a:solidFill>
              <a:srgbClr val="DAE2E6"/>
            </a:solidFill>
          </a:ln>
        </p:spPr>
        <p:txBody>
          <a:bodyPr wrap="square" lIns="0" tIns="0" rIns="0" bIns="0" rtlCol="0"/>
          <a:lstStyle/>
          <a:p>
            <a:endParaRPr/>
          </a:p>
        </p:txBody>
      </p:sp>
      <p:sp>
        <p:nvSpPr>
          <p:cNvPr id="119" name="object 119"/>
          <p:cNvSpPr/>
          <p:nvPr/>
        </p:nvSpPr>
        <p:spPr>
          <a:xfrm>
            <a:off x="648747" y="4115873"/>
            <a:ext cx="1803400" cy="0"/>
          </a:xfrm>
          <a:custGeom>
            <a:avLst/>
            <a:gdLst/>
            <a:ahLst/>
            <a:cxnLst/>
            <a:rect l="l" t="t" r="r" b="b"/>
            <a:pathLst>
              <a:path w="1803400">
                <a:moveTo>
                  <a:pt x="0" y="0"/>
                </a:moveTo>
                <a:lnTo>
                  <a:pt x="1803377" y="0"/>
                </a:lnTo>
              </a:path>
            </a:pathLst>
          </a:custGeom>
          <a:ln w="13957">
            <a:solidFill>
              <a:srgbClr val="DBE2E7"/>
            </a:solidFill>
          </a:ln>
        </p:spPr>
        <p:txBody>
          <a:bodyPr wrap="square" lIns="0" tIns="0" rIns="0" bIns="0" rtlCol="0"/>
          <a:lstStyle/>
          <a:p>
            <a:endParaRPr/>
          </a:p>
        </p:txBody>
      </p:sp>
      <p:sp>
        <p:nvSpPr>
          <p:cNvPr id="120" name="object 120"/>
          <p:cNvSpPr/>
          <p:nvPr/>
        </p:nvSpPr>
        <p:spPr>
          <a:xfrm>
            <a:off x="648835" y="4128561"/>
            <a:ext cx="1803400" cy="0"/>
          </a:xfrm>
          <a:custGeom>
            <a:avLst/>
            <a:gdLst/>
            <a:ahLst/>
            <a:cxnLst/>
            <a:rect l="l" t="t" r="r" b="b"/>
            <a:pathLst>
              <a:path w="1803400">
                <a:moveTo>
                  <a:pt x="0" y="0"/>
                </a:moveTo>
                <a:lnTo>
                  <a:pt x="1803289" y="0"/>
                </a:lnTo>
              </a:path>
            </a:pathLst>
          </a:custGeom>
          <a:ln w="13957">
            <a:solidFill>
              <a:srgbClr val="DCE3E7"/>
            </a:solidFill>
          </a:ln>
        </p:spPr>
        <p:txBody>
          <a:bodyPr wrap="square" lIns="0" tIns="0" rIns="0" bIns="0" rtlCol="0"/>
          <a:lstStyle/>
          <a:p>
            <a:endParaRPr/>
          </a:p>
        </p:txBody>
      </p:sp>
      <p:sp>
        <p:nvSpPr>
          <p:cNvPr id="121" name="object 121"/>
          <p:cNvSpPr/>
          <p:nvPr/>
        </p:nvSpPr>
        <p:spPr>
          <a:xfrm>
            <a:off x="648923" y="4141235"/>
            <a:ext cx="1803400" cy="0"/>
          </a:xfrm>
          <a:custGeom>
            <a:avLst/>
            <a:gdLst/>
            <a:ahLst/>
            <a:cxnLst/>
            <a:rect l="l" t="t" r="r" b="b"/>
            <a:pathLst>
              <a:path w="1803400">
                <a:moveTo>
                  <a:pt x="0" y="0"/>
                </a:moveTo>
                <a:lnTo>
                  <a:pt x="1803201" y="0"/>
                </a:lnTo>
              </a:path>
            </a:pathLst>
          </a:custGeom>
          <a:ln w="13957">
            <a:solidFill>
              <a:srgbClr val="DCE3E8"/>
            </a:solidFill>
          </a:ln>
        </p:spPr>
        <p:txBody>
          <a:bodyPr wrap="square" lIns="0" tIns="0" rIns="0" bIns="0" rtlCol="0"/>
          <a:lstStyle/>
          <a:p>
            <a:endParaRPr/>
          </a:p>
        </p:txBody>
      </p:sp>
      <p:sp>
        <p:nvSpPr>
          <p:cNvPr id="122" name="object 122"/>
          <p:cNvSpPr/>
          <p:nvPr/>
        </p:nvSpPr>
        <p:spPr>
          <a:xfrm>
            <a:off x="649011" y="4153922"/>
            <a:ext cx="1803400" cy="0"/>
          </a:xfrm>
          <a:custGeom>
            <a:avLst/>
            <a:gdLst/>
            <a:ahLst/>
            <a:cxnLst/>
            <a:rect l="l" t="t" r="r" b="b"/>
            <a:pathLst>
              <a:path w="1803400">
                <a:moveTo>
                  <a:pt x="0" y="0"/>
                </a:moveTo>
                <a:lnTo>
                  <a:pt x="1803113" y="0"/>
                </a:lnTo>
              </a:path>
            </a:pathLst>
          </a:custGeom>
          <a:ln w="13957">
            <a:solidFill>
              <a:srgbClr val="DDE4E8"/>
            </a:solidFill>
          </a:ln>
        </p:spPr>
        <p:txBody>
          <a:bodyPr wrap="square" lIns="0" tIns="0" rIns="0" bIns="0" rtlCol="0"/>
          <a:lstStyle/>
          <a:p>
            <a:endParaRPr/>
          </a:p>
        </p:txBody>
      </p:sp>
      <p:sp>
        <p:nvSpPr>
          <p:cNvPr id="123" name="object 123"/>
          <p:cNvSpPr/>
          <p:nvPr/>
        </p:nvSpPr>
        <p:spPr>
          <a:xfrm>
            <a:off x="649099" y="4165587"/>
            <a:ext cx="1803400" cy="0"/>
          </a:xfrm>
          <a:custGeom>
            <a:avLst/>
            <a:gdLst/>
            <a:ahLst/>
            <a:cxnLst/>
            <a:rect l="l" t="t" r="r" b="b"/>
            <a:pathLst>
              <a:path w="1803400">
                <a:moveTo>
                  <a:pt x="0" y="0"/>
                </a:moveTo>
                <a:lnTo>
                  <a:pt x="1803025" y="0"/>
                </a:lnTo>
              </a:path>
            </a:pathLst>
          </a:custGeom>
          <a:ln w="15976">
            <a:solidFill>
              <a:srgbClr val="DDE5E9"/>
            </a:solidFill>
          </a:ln>
        </p:spPr>
        <p:txBody>
          <a:bodyPr wrap="square" lIns="0" tIns="0" rIns="0" bIns="0" rtlCol="0"/>
          <a:lstStyle/>
          <a:p>
            <a:endParaRPr/>
          </a:p>
        </p:txBody>
      </p:sp>
      <p:sp>
        <p:nvSpPr>
          <p:cNvPr id="124" name="object 124"/>
          <p:cNvSpPr/>
          <p:nvPr/>
        </p:nvSpPr>
        <p:spPr>
          <a:xfrm>
            <a:off x="2287520" y="4837772"/>
            <a:ext cx="163195" cy="0"/>
          </a:xfrm>
          <a:custGeom>
            <a:avLst/>
            <a:gdLst/>
            <a:ahLst/>
            <a:cxnLst/>
            <a:rect l="l" t="t" r="r" b="b"/>
            <a:pathLst>
              <a:path w="163194">
                <a:moveTo>
                  <a:pt x="0" y="0"/>
                </a:moveTo>
                <a:lnTo>
                  <a:pt x="162735" y="0"/>
                </a:lnTo>
              </a:path>
            </a:pathLst>
          </a:custGeom>
          <a:ln w="13969">
            <a:solidFill>
              <a:srgbClr val="7F929C"/>
            </a:solidFill>
          </a:ln>
        </p:spPr>
        <p:txBody>
          <a:bodyPr wrap="square" lIns="0" tIns="0" rIns="0" bIns="0" rtlCol="0"/>
          <a:lstStyle/>
          <a:p>
            <a:endParaRPr/>
          </a:p>
        </p:txBody>
      </p:sp>
      <p:sp>
        <p:nvSpPr>
          <p:cNvPr id="125" name="object 125"/>
          <p:cNvSpPr/>
          <p:nvPr/>
        </p:nvSpPr>
        <p:spPr>
          <a:xfrm>
            <a:off x="1358782" y="4837772"/>
            <a:ext cx="685800" cy="0"/>
          </a:xfrm>
          <a:custGeom>
            <a:avLst/>
            <a:gdLst/>
            <a:ahLst/>
            <a:cxnLst/>
            <a:rect l="l" t="t" r="r" b="b"/>
            <a:pathLst>
              <a:path w="685800">
                <a:moveTo>
                  <a:pt x="0" y="0"/>
                </a:moveTo>
                <a:lnTo>
                  <a:pt x="685787" y="0"/>
                </a:lnTo>
              </a:path>
            </a:pathLst>
          </a:custGeom>
          <a:ln w="13969">
            <a:solidFill>
              <a:srgbClr val="7F929C"/>
            </a:solidFill>
          </a:ln>
        </p:spPr>
        <p:txBody>
          <a:bodyPr wrap="square" lIns="0" tIns="0" rIns="0" bIns="0" rtlCol="0"/>
          <a:lstStyle/>
          <a:p>
            <a:endParaRPr/>
          </a:p>
        </p:txBody>
      </p:sp>
      <p:sp>
        <p:nvSpPr>
          <p:cNvPr id="126" name="object 126"/>
          <p:cNvSpPr/>
          <p:nvPr/>
        </p:nvSpPr>
        <p:spPr>
          <a:xfrm>
            <a:off x="748874" y="4837772"/>
            <a:ext cx="367030" cy="0"/>
          </a:xfrm>
          <a:custGeom>
            <a:avLst/>
            <a:gdLst/>
            <a:ahLst/>
            <a:cxnLst/>
            <a:rect l="l" t="t" r="r" b="b"/>
            <a:pathLst>
              <a:path w="367030">
                <a:moveTo>
                  <a:pt x="0" y="0"/>
                </a:moveTo>
                <a:lnTo>
                  <a:pt x="366956" y="0"/>
                </a:lnTo>
              </a:path>
            </a:pathLst>
          </a:custGeom>
          <a:ln w="13969">
            <a:solidFill>
              <a:srgbClr val="7F929C"/>
            </a:solidFill>
          </a:ln>
        </p:spPr>
        <p:txBody>
          <a:bodyPr wrap="square" lIns="0" tIns="0" rIns="0" bIns="0" rtlCol="0"/>
          <a:lstStyle/>
          <a:p>
            <a:endParaRPr/>
          </a:p>
        </p:txBody>
      </p:sp>
      <p:sp>
        <p:nvSpPr>
          <p:cNvPr id="127" name="object 127"/>
          <p:cNvSpPr/>
          <p:nvPr/>
        </p:nvSpPr>
        <p:spPr>
          <a:xfrm>
            <a:off x="2287520" y="4825072"/>
            <a:ext cx="163195" cy="0"/>
          </a:xfrm>
          <a:custGeom>
            <a:avLst/>
            <a:gdLst/>
            <a:ahLst/>
            <a:cxnLst/>
            <a:rect l="l" t="t" r="r" b="b"/>
            <a:pathLst>
              <a:path w="163194">
                <a:moveTo>
                  <a:pt x="0" y="0"/>
                </a:moveTo>
                <a:lnTo>
                  <a:pt x="162770" y="0"/>
                </a:lnTo>
              </a:path>
            </a:pathLst>
          </a:custGeom>
          <a:ln w="13970">
            <a:solidFill>
              <a:srgbClr val="8597A2"/>
            </a:solidFill>
          </a:ln>
        </p:spPr>
        <p:txBody>
          <a:bodyPr wrap="square" lIns="0" tIns="0" rIns="0" bIns="0" rtlCol="0"/>
          <a:lstStyle/>
          <a:p>
            <a:endParaRPr/>
          </a:p>
        </p:txBody>
      </p:sp>
      <p:sp>
        <p:nvSpPr>
          <p:cNvPr id="128" name="object 128"/>
          <p:cNvSpPr/>
          <p:nvPr/>
        </p:nvSpPr>
        <p:spPr>
          <a:xfrm>
            <a:off x="1358782" y="4825072"/>
            <a:ext cx="685800" cy="0"/>
          </a:xfrm>
          <a:custGeom>
            <a:avLst/>
            <a:gdLst/>
            <a:ahLst/>
            <a:cxnLst/>
            <a:rect l="l" t="t" r="r" b="b"/>
            <a:pathLst>
              <a:path w="685800">
                <a:moveTo>
                  <a:pt x="0" y="0"/>
                </a:moveTo>
                <a:lnTo>
                  <a:pt x="685787" y="0"/>
                </a:lnTo>
              </a:path>
            </a:pathLst>
          </a:custGeom>
          <a:ln w="13970">
            <a:solidFill>
              <a:srgbClr val="8597A2"/>
            </a:solidFill>
          </a:ln>
        </p:spPr>
        <p:txBody>
          <a:bodyPr wrap="square" lIns="0" tIns="0" rIns="0" bIns="0" rtlCol="0"/>
          <a:lstStyle/>
          <a:p>
            <a:endParaRPr/>
          </a:p>
        </p:txBody>
      </p:sp>
      <p:sp>
        <p:nvSpPr>
          <p:cNvPr id="129" name="object 129"/>
          <p:cNvSpPr/>
          <p:nvPr/>
        </p:nvSpPr>
        <p:spPr>
          <a:xfrm>
            <a:off x="737668" y="4825072"/>
            <a:ext cx="378460" cy="0"/>
          </a:xfrm>
          <a:custGeom>
            <a:avLst/>
            <a:gdLst/>
            <a:ahLst/>
            <a:cxnLst/>
            <a:rect l="l" t="t" r="r" b="b"/>
            <a:pathLst>
              <a:path w="378459">
                <a:moveTo>
                  <a:pt x="0" y="0"/>
                </a:moveTo>
                <a:lnTo>
                  <a:pt x="378162" y="0"/>
                </a:lnTo>
              </a:path>
            </a:pathLst>
          </a:custGeom>
          <a:ln w="13970">
            <a:solidFill>
              <a:srgbClr val="8597A2"/>
            </a:solidFill>
          </a:ln>
        </p:spPr>
        <p:txBody>
          <a:bodyPr wrap="square" lIns="0" tIns="0" rIns="0" bIns="0" rtlCol="0"/>
          <a:lstStyle/>
          <a:p>
            <a:endParaRPr/>
          </a:p>
        </p:txBody>
      </p:sp>
      <p:sp>
        <p:nvSpPr>
          <p:cNvPr id="130" name="object 130"/>
          <p:cNvSpPr/>
          <p:nvPr/>
        </p:nvSpPr>
        <p:spPr>
          <a:xfrm>
            <a:off x="726461" y="4812372"/>
            <a:ext cx="1724025" cy="0"/>
          </a:xfrm>
          <a:custGeom>
            <a:avLst/>
            <a:gdLst/>
            <a:ahLst/>
            <a:cxnLst/>
            <a:rect l="l" t="t" r="r" b="b"/>
            <a:pathLst>
              <a:path w="1724025">
                <a:moveTo>
                  <a:pt x="0" y="0"/>
                </a:moveTo>
                <a:lnTo>
                  <a:pt x="1723864" y="0"/>
                </a:lnTo>
              </a:path>
            </a:pathLst>
          </a:custGeom>
          <a:ln w="13970">
            <a:solidFill>
              <a:srgbClr val="8A9CA6"/>
            </a:solidFill>
          </a:ln>
        </p:spPr>
        <p:txBody>
          <a:bodyPr wrap="square" lIns="0" tIns="0" rIns="0" bIns="0" rtlCol="0"/>
          <a:lstStyle/>
          <a:p>
            <a:endParaRPr/>
          </a:p>
        </p:txBody>
      </p:sp>
      <p:sp>
        <p:nvSpPr>
          <p:cNvPr id="131" name="object 131"/>
          <p:cNvSpPr/>
          <p:nvPr/>
        </p:nvSpPr>
        <p:spPr>
          <a:xfrm>
            <a:off x="715255" y="4799672"/>
            <a:ext cx="1735455" cy="0"/>
          </a:xfrm>
          <a:custGeom>
            <a:avLst/>
            <a:gdLst/>
            <a:ahLst/>
            <a:cxnLst/>
            <a:rect l="l" t="t" r="r" b="b"/>
            <a:pathLst>
              <a:path w="1735455">
                <a:moveTo>
                  <a:pt x="0" y="0"/>
                </a:moveTo>
                <a:lnTo>
                  <a:pt x="1735105" y="0"/>
                </a:lnTo>
              </a:path>
            </a:pathLst>
          </a:custGeom>
          <a:ln w="13970">
            <a:solidFill>
              <a:srgbClr val="8EA0AA"/>
            </a:solidFill>
          </a:ln>
        </p:spPr>
        <p:txBody>
          <a:bodyPr wrap="square" lIns="0" tIns="0" rIns="0" bIns="0" rtlCol="0"/>
          <a:lstStyle/>
          <a:p>
            <a:endParaRPr/>
          </a:p>
        </p:txBody>
      </p:sp>
      <p:sp>
        <p:nvSpPr>
          <p:cNvPr id="132" name="object 132"/>
          <p:cNvSpPr/>
          <p:nvPr/>
        </p:nvSpPr>
        <p:spPr>
          <a:xfrm>
            <a:off x="704037" y="4786960"/>
            <a:ext cx="1746885" cy="0"/>
          </a:xfrm>
          <a:custGeom>
            <a:avLst/>
            <a:gdLst/>
            <a:ahLst/>
            <a:cxnLst/>
            <a:rect l="l" t="t" r="r" b="b"/>
            <a:pathLst>
              <a:path w="1746885">
                <a:moveTo>
                  <a:pt x="0" y="0"/>
                </a:moveTo>
                <a:lnTo>
                  <a:pt x="1746358" y="0"/>
                </a:lnTo>
              </a:path>
            </a:pathLst>
          </a:custGeom>
          <a:ln w="13970">
            <a:solidFill>
              <a:srgbClr val="92A4AE"/>
            </a:solidFill>
          </a:ln>
        </p:spPr>
        <p:txBody>
          <a:bodyPr wrap="square" lIns="0" tIns="0" rIns="0" bIns="0" rtlCol="0"/>
          <a:lstStyle/>
          <a:p>
            <a:endParaRPr/>
          </a:p>
        </p:txBody>
      </p:sp>
      <p:sp>
        <p:nvSpPr>
          <p:cNvPr id="133" name="object 133"/>
          <p:cNvSpPr/>
          <p:nvPr/>
        </p:nvSpPr>
        <p:spPr>
          <a:xfrm>
            <a:off x="692831" y="4774260"/>
            <a:ext cx="1757680" cy="0"/>
          </a:xfrm>
          <a:custGeom>
            <a:avLst/>
            <a:gdLst/>
            <a:ahLst/>
            <a:cxnLst/>
            <a:rect l="l" t="t" r="r" b="b"/>
            <a:pathLst>
              <a:path w="1757680">
                <a:moveTo>
                  <a:pt x="0" y="0"/>
                </a:moveTo>
                <a:lnTo>
                  <a:pt x="1757600" y="0"/>
                </a:lnTo>
              </a:path>
            </a:pathLst>
          </a:custGeom>
          <a:ln w="13970">
            <a:solidFill>
              <a:srgbClr val="96A7B1"/>
            </a:solidFill>
          </a:ln>
        </p:spPr>
        <p:txBody>
          <a:bodyPr wrap="square" lIns="0" tIns="0" rIns="0" bIns="0" rtlCol="0"/>
          <a:lstStyle/>
          <a:p>
            <a:endParaRPr/>
          </a:p>
        </p:txBody>
      </p:sp>
      <p:sp>
        <p:nvSpPr>
          <p:cNvPr id="134" name="object 134"/>
          <p:cNvSpPr/>
          <p:nvPr/>
        </p:nvSpPr>
        <p:spPr>
          <a:xfrm>
            <a:off x="681624" y="4761560"/>
            <a:ext cx="1769110" cy="0"/>
          </a:xfrm>
          <a:custGeom>
            <a:avLst/>
            <a:gdLst/>
            <a:ahLst/>
            <a:cxnLst/>
            <a:rect l="l" t="t" r="r" b="b"/>
            <a:pathLst>
              <a:path w="1769110">
                <a:moveTo>
                  <a:pt x="0" y="0"/>
                </a:moveTo>
                <a:lnTo>
                  <a:pt x="1768842" y="0"/>
                </a:lnTo>
              </a:path>
            </a:pathLst>
          </a:custGeom>
          <a:ln w="13970">
            <a:solidFill>
              <a:srgbClr val="99AAB4"/>
            </a:solidFill>
          </a:ln>
        </p:spPr>
        <p:txBody>
          <a:bodyPr wrap="square" lIns="0" tIns="0" rIns="0" bIns="0" rtlCol="0"/>
          <a:lstStyle/>
          <a:p>
            <a:endParaRPr/>
          </a:p>
        </p:txBody>
      </p:sp>
      <p:sp>
        <p:nvSpPr>
          <p:cNvPr id="135" name="object 135"/>
          <p:cNvSpPr/>
          <p:nvPr/>
        </p:nvSpPr>
        <p:spPr>
          <a:xfrm>
            <a:off x="670418" y="4748860"/>
            <a:ext cx="1780539" cy="0"/>
          </a:xfrm>
          <a:custGeom>
            <a:avLst/>
            <a:gdLst/>
            <a:ahLst/>
            <a:cxnLst/>
            <a:rect l="l" t="t" r="r" b="b"/>
            <a:pathLst>
              <a:path w="1780539">
                <a:moveTo>
                  <a:pt x="0" y="0"/>
                </a:moveTo>
                <a:lnTo>
                  <a:pt x="1780084" y="0"/>
                </a:lnTo>
              </a:path>
            </a:pathLst>
          </a:custGeom>
          <a:ln w="13970">
            <a:solidFill>
              <a:srgbClr val="9DADB6"/>
            </a:solidFill>
          </a:ln>
        </p:spPr>
        <p:txBody>
          <a:bodyPr wrap="square" lIns="0" tIns="0" rIns="0" bIns="0" rtlCol="0"/>
          <a:lstStyle/>
          <a:p>
            <a:endParaRPr/>
          </a:p>
        </p:txBody>
      </p:sp>
      <p:sp>
        <p:nvSpPr>
          <p:cNvPr id="136" name="object 136"/>
          <p:cNvSpPr/>
          <p:nvPr/>
        </p:nvSpPr>
        <p:spPr>
          <a:xfrm>
            <a:off x="659212" y="4736160"/>
            <a:ext cx="1791335" cy="0"/>
          </a:xfrm>
          <a:custGeom>
            <a:avLst/>
            <a:gdLst/>
            <a:ahLst/>
            <a:cxnLst/>
            <a:rect l="l" t="t" r="r" b="b"/>
            <a:pathLst>
              <a:path w="1791335">
                <a:moveTo>
                  <a:pt x="0" y="0"/>
                </a:moveTo>
                <a:lnTo>
                  <a:pt x="1791325" y="0"/>
                </a:lnTo>
              </a:path>
            </a:pathLst>
          </a:custGeom>
          <a:ln w="13970">
            <a:solidFill>
              <a:srgbClr val="A0B0B9"/>
            </a:solidFill>
          </a:ln>
        </p:spPr>
        <p:txBody>
          <a:bodyPr wrap="square" lIns="0" tIns="0" rIns="0" bIns="0" rtlCol="0"/>
          <a:lstStyle/>
          <a:p>
            <a:endParaRPr/>
          </a:p>
        </p:txBody>
      </p:sp>
      <p:sp>
        <p:nvSpPr>
          <p:cNvPr id="137" name="object 137"/>
          <p:cNvSpPr/>
          <p:nvPr/>
        </p:nvSpPr>
        <p:spPr>
          <a:xfrm>
            <a:off x="649182" y="4723460"/>
            <a:ext cx="1801495" cy="0"/>
          </a:xfrm>
          <a:custGeom>
            <a:avLst/>
            <a:gdLst/>
            <a:ahLst/>
            <a:cxnLst/>
            <a:rect l="l" t="t" r="r" b="b"/>
            <a:pathLst>
              <a:path w="1801495">
                <a:moveTo>
                  <a:pt x="0" y="0"/>
                </a:moveTo>
                <a:lnTo>
                  <a:pt x="1801390" y="0"/>
                </a:lnTo>
              </a:path>
            </a:pathLst>
          </a:custGeom>
          <a:ln w="13970">
            <a:solidFill>
              <a:srgbClr val="A2B2BB"/>
            </a:solidFill>
          </a:ln>
        </p:spPr>
        <p:txBody>
          <a:bodyPr wrap="square" lIns="0" tIns="0" rIns="0" bIns="0" rtlCol="0"/>
          <a:lstStyle/>
          <a:p>
            <a:endParaRPr/>
          </a:p>
        </p:txBody>
      </p:sp>
      <p:sp>
        <p:nvSpPr>
          <p:cNvPr id="138" name="object 138"/>
          <p:cNvSpPr/>
          <p:nvPr/>
        </p:nvSpPr>
        <p:spPr>
          <a:xfrm>
            <a:off x="649182" y="4710760"/>
            <a:ext cx="1801495" cy="0"/>
          </a:xfrm>
          <a:custGeom>
            <a:avLst/>
            <a:gdLst/>
            <a:ahLst/>
            <a:cxnLst/>
            <a:rect l="l" t="t" r="r" b="b"/>
            <a:pathLst>
              <a:path w="1801495">
                <a:moveTo>
                  <a:pt x="0" y="0"/>
                </a:moveTo>
                <a:lnTo>
                  <a:pt x="1801426" y="0"/>
                </a:lnTo>
              </a:path>
            </a:pathLst>
          </a:custGeom>
          <a:ln w="13970">
            <a:solidFill>
              <a:srgbClr val="A5B4BD"/>
            </a:solidFill>
          </a:ln>
        </p:spPr>
        <p:txBody>
          <a:bodyPr wrap="square" lIns="0" tIns="0" rIns="0" bIns="0" rtlCol="0"/>
          <a:lstStyle/>
          <a:p>
            <a:endParaRPr/>
          </a:p>
        </p:txBody>
      </p:sp>
      <p:sp>
        <p:nvSpPr>
          <p:cNvPr id="139" name="object 139"/>
          <p:cNvSpPr/>
          <p:nvPr/>
        </p:nvSpPr>
        <p:spPr>
          <a:xfrm>
            <a:off x="649182" y="4698048"/>
            <a:ext cx="1801495" cy="0"/>
          </a:xfrm>
          <a:custGeom>
            <a:avLst/>
            <a:gdLst/>
            <a:ahLst/>
            <a:cxnLst/>
            <a:rect l="l" t="t" r="r" b="b"/>
            <a:pathLst>
              <a:path w="1801495">
                <a:moveTo>
                  <a:pt x="0" y="0"/>
                </a:moveTo>
                <a:lnTo>
                  <a:pt x="1801461" y="0"/>
                </a:lnTo>
              </a:path>
            </a:pathLst>
          </a:custGeom>
          <a:ln w="13970">
            <a:solidFill>
              <a:srgbClr val="A8B7BF"/>
            </a:solidFill>
          </a:ln>
        </p:spPr>
        <p:txBody>
          <a:bodyPr wrap="square" lIns="0" tIns="0" rIns="0" bIns="0" rtlCol="0"/>
          <a:lstStyle/>
          <a:p>
            <a:endParaRPr/>
          </a:p>
        </p:txBody>
      </p:sp>
      <p:sp>
        <p:nvSpPr>
          <p:cNvPr id="140" name="object 140"/>
          <p:cNvSpPr/>
          <p:nvPr/>
        </p:nvSpPr>
        <p:spPr>
          <a:xfrm>
            <a:off x="649182" y="4685348"/>
            <a:ext cx="1801495" cy="0"/>
          </a:xfrm>
          <a:custGeom>
            <a:avLst/>
            <a:gdLst/>
            <a:ahLst/>
            <a:cxnLst/>
            <a:rect l="l" t="t" r="r" b="b"/>
            <a:pathLst>
              <a:path w="1801495">
                <a:moveTo>
                  <a:pt x="0" y="0"/>
                </a:moveTo>
                <a:lnTo>
                  <a:pt x="1801496" y="0"/>
                </a:lnTo>
              </a:path>
            </a:pathLst>
          </a:custGeom>
          <a:ln w="13970">
            <a:solidFill>
              <a:srgbClr val="AAB9C1"/>
            </a:solidFill>
          </a:ln>
        </p:spPr>
        <p:txBody>
          <a:bodyPr wrap="square" lIns="0" tIns="0" rIns="0" bIns="0" rtlCol="0"/>
          <a:lstStyle/>
          <a:p>
            <a:endParaRPr/>
          </a:p>
        </p:txBody>
      </p:sp>
      <p:sp>
        <p:nvSpPr>
          <p:cNvPr id="141" name="object 141"/>
          <p:cNvSpPr/>
          <p:nvPr/>
        </p:nvSpPr>
        <p:spPr>
          <a:xfrm>
            <a:off x="649182" y="4672648"/>
            <a:ext cx="1802130" cy="0"/>
          </a:xfrm>
          <a:custGeom>
            <a:avLst/>
            <a:gdLst/>
            <a:ahLst/>
            <a:cxnLst/>
            <a:rect l="l" t="t" r="r" b="b"/>
            <a:pathLst>
              <a:path w="1802130">
                <a:moveTo>
                  <a:pt x="0" y="0"/>
                </a:moveTo>
                <a:lnTo>
                  <a:pt x="1801532" y="0"/>
                </a:lnTo>
              </a:path>
            </a:pathLst>
          </a:custGeom>
          <a:ln w="13970">
            <a:solidFill>
              <a:srgbClr val="ACBBC3"/>
            </a:solidFill>
          </a:ln>
        </p:spPr>
        <p:txBody>
          <a:bodyPr wrap="square" lIns="0" tIns="0" rIns="0" bIns="0" rtlCol="0"/>
          <a:lstStyle/>
          <a:p>
            <a:endParaRPr/>
          </a:p>
        </p:txBody>
      </p:sp>
      <p:sp>
        <p:nvSpPr>
          <p:cNvPr id="142" name="object 142"/>
          <p:cNvSpPr/>
          <p:nvPr/>
        </p:nvSpPr>
        <p:spPr>
          <a:xfrm>
            <a:off x="649182" y="4659948"/>
            <a:ext cx="1802130" cy="0"/>
          </a:xfrm>
          <a:custGeom>
            <a:avLst/>
            <a:gdLst/>
            <a:ahLst/>
            <a:cxnLst/>
            <a:rect l="l" t="t" r="r" b="b"/>
            <a:pathLst>
              <a:path w="1802130">
                <a:moveTo>
                  <a:pt x="0" y="0"/>
                </a:moveTo>
                <a:lnTo>
                  <a:pt x="1801567" y="0"/>
                </a:lnTo>
              </a:path>
            </a:pathLst>
          </a:custGeom>
          <a:ln w="13970">
            <a:solidFill>
              <a:srgbClr val="AEBDC5"/>
            </a:solidFill>
          </a:ln>
        </p:spPr>
        <p:txBody>
          <a:bodyPr wrap="square" lIns="0" tIns="0" rIns="0" bIns="0" rtlCol="0"/>
          <a:lstStyle/>
          <a:p>
            <a:endParaRPr/>
          </a:p>
        </p:txBody>
      </p:sp>
      <p:sp>
        <p:nvSpPr>
          <p:cNvPr id="143" name="object 143"/>
          <p:cNvSpPr/>
          <p:nvPr/>
        </p:nvSpPr>
        <p:spPr>
          <a:xfrm>
            <a:off x="649182" y="4647248"/>
            <a:ext cx="1802130" cy="0"/>
          </a:xfrm>
          <a:custGeom>
            <a:avLst/>
            <a:gdLst/>
            <a:ahLst/>
            <a:cxnLst/>
            <a:rect l="l" t="t" r="r" b="b"/>
            <a:pathLst>
              <a:path w="1802130">
                <a:moveTo>
                  <a:pt x="0" y="0"/>
                </a:moveTo>
                <a:lnTo>
                  <a:pt x="1801602" y="0"/>
                </a:lnTo>
              </a:path>
            </a:pathLst>
          </a:custGeom>
          <a:ln w="13970">
            <a:solidFill>
              <a:srgbClr val="B0BEC7"/>
            </a:solidFill>
          </a:ln>
        </p:spPr>
        <p:txBody>
          <a:bodyPr wrap="square" lIns="0" tIns="0" rIns="0" bIns="0" rtlCol="0"/>
          <a:lstStyle/>
          <a:p>
            <a:endParaRPr/>
          </a:p>
        </p:txBody>
      </p:sp>
      <p:sp>
        <p:nvSpPr>
          <p:cNvPr id="144" name="object 144"/>
          <p:cNvSpPr/>
          <p:nvPr/>
        </p:nvSpPr>
        <p:spPr>
          <a:xfrm>
            <a:off x="649182" y="4634548"/>
            <a:ext cx="1802130" cy="0"/>
          </a:xfrm>
          <a:custGeom>
            <a:avLst/>
            <a:gdLst/>
            <a:ahLst/>
            <a:cxnLst/>
            <a:rect l="l" t="t" r="r" b="b"/>
            <a:pathLst>
              <a:path w="1802130">
                <a:moveTo>
                  <a:pt x="0" y="0"/>
                </a:moveTo>
                <a:lnTo>
                  <a:pt x="1801638" y="0"/>
                </a:lnTo>
              </a:path>
            </a:pathLst>
          </a:custGeom>
          <a:ln w="13970">
            <a:solidFill>
              <a:srgbClr val="B2C0C8"/>
            </a:solidFill>
          </a:ln>
        </p:spPr>
        <p:txBody>
          <a:bodyPr wrap="square" lIns="0" tIns="0" rIns="0" bIns="0" rtlCol="0"/>
          <a:lstStyle/>
          <a:p>
            <a:endParaRPr/>
          </a:p>
        </p:txBody>
      </p:sp>
      <p:sp>
        <p:nvSpPr>
          <p:cNvPr id="145" name="object 145"/>
          <p:cNvSpPr/>
          <p:nvPr/>
        </p:nvSpPr>
        <p:spPr>
          <a:xfrm>
            <a:off x="649182" y="4621834"/>
            <a:ext cx="1802130" cy="0"/>
          </a:xfrm>
          <a:custGeom>
            <a:avLst/>
            <a:gdLst/>
            <a:ahLst/>
            <a:cxnLst/>
            <a:rect l="l" t="t" r="r" b="b"/>
            <a:pathLst>
              <a:path w="1802130">
                <a:moveTo>
                  <a:pt x="0" y="0"/>
                </a:moveTo>
                <a:lnTo>
                  <a:pt x="1801673" y="0"/>
                </a:lnTo>
              </a:path>
            </a:pathLst>
          </a:custGeom>
          <a:ln w="13970">
            <a:solidFill>
              <a:srgbClr val="B4C2CA"/>
            </a:solidFill>
          </a:ln>
        </p:spPr>
        <p:txBody>
          <a:bodyPr wrap="square" lIns="0" tIns="0" rIns="0" bIns="0" rtlCol="0"/>
          <a:lstStyle/>
          <a:p>
            <a:endParaRPr/>
          </a:p>
        </p:txBody>
      </p:sp>
      <p:sp>
        <p:nvSpPr>
          <p:cNvPr id="146" name="object 146"/>
          <p:cNvSpPr/>
          <p:nvPr/>
        </p:nvSpPr>
        <p:spPr>
          <a:xfrm>
            <a:off x="649182" y="4609134"/>
            <a:ext cx="1802130" cy="0"/>
          </a:xfrm>
          <a:custGeom>
            <a:avLst/>
            <a:gdLst/>
            <a:ahLst/>
            <a:cxnLst/>
            <a:rect l="l" t="t" r="r" b="b"/>
            <a:pathLst>
              <a:path w="1802130">
                <a:moveTo>
                  <a:pt x="0" y="0"/>
                </a:moveTo>
                <a:lnTo>
                  <a:pt x="1801708" y="0"/>
                </a:lnTo>
              </a:path>
            </a:pathLst>
          </a:custGeom>
          <a:ln w="13970">
            <a:solidFill>
              <a:srgbClr val="B6C3CB"/>
            </a:solidFill>
          </a:ln>
        </p:spPr>
        <p:txBody>
          <a:bodyPr wrap="square" lIns="0" tIns="0" rIns="0" bIns="0" rtlCol="0"/>
          <a:lstStyle/>
          <a:p>
            <a:endParaRPr/>
          </a:p>
        </p:txBody>
      </p:sp>
      <p:sp>
        <p:nvSpPr>
          <p:cNvPr id="147" name="object 147"/>
          <p:cNvSpPr/>
          <p:nvPr/>
        </p:nvSpPr>
        <p:spPr>
          <a:xfrm>
            <a:off x="649182" y="4596434"/>
            <a:ext cx="1802130" cy="0"/>
          </a:xfrm>
          <a:custGeom>
            <a:avLst/>
            <a:gdLst/>
            <a:ahLst/>
            <a:cxnLst/>
            <a:rect l="l" t="t" r="r" b="b"/>
            <a:pathLst>
              <a:path w="1802130">
                <a:moveTo>
                  <a:pt x="0" y="0"/>
                </a:moveTo>
                <a:lnTo>
                  <a:pt x="1801744" y="0"/>
                </a:lnTo>
              </a:path>
            </a:pathLst>
          </a:custGeom>
          <a:ln w="13970">
            <a:solidFill>
              <a:srgbClr val="B8C5CC"/>
            </a:solidFill>
          </a:ln>
        </p:spPr>
        <p:txBody>
          <a:bodyPr wrap="square" lIns="0" tIns="0" rIns="0" bIns="0" rtlCol="0"/>
          <a:lstStyle/>
          <a:p>
            <a:endParaRPr/>
          </a:p>
        </p:txBody>
      </p:sp>
      <p:sp>
        <p:nvSpPr>
          <p:cNvPr id="148" name="object 148"/>
          <p:cNvSpPr/>
          <p:nvPr/>
        </p:nvSpPr>
        <p:spPr>
          <a:xfrm>
            <a:off x="649182" y="4583734"/>
            <a:ext cx="1802130" cy="0"/>
          </a:xfrm>
          <a:custGeom>
            <a:avLst/>
            <a:gdLst/>
            <a:ahLst/>
            <a:cxnLst/>
            <a:rect l="l" t="t" r="r" b="b"/>
            <a:pathLst>
              <a:path w="1802130">
                <a:moveTo>
                  <a:pt x="0" y="0"/>
                </a:moveTo>
                <a:lnTo>
                  <a:pt x="1801779" y="0"/>
                </a:lnTo>
              </a:path>
            </a:pathLst>
          </a:custGeom>
          <a:ln w="13970">
            <a:solidFill>
              <a:srgbClr val="B9C6CE"/>
            </a:solidFill>
          </a:ln>
        </p:spPr>
        <p:txBody>
          <a:bodyPr wrap="square" lIns="0" tIns="0" rIns="0" bIns="0" rtlCol="0"/>
          <a:lstStyle/>
          <a:p>
            <a:endParaRPr/>
          </a:p>
        </p:txBody>
      </p:sp>
      <p:sp>
        <p:nvSpPr>
          <p:cNvPr id="149" name="object 149"/>
          <p:cNvSpPr/>
          <p:nvPr/>
        </p:nvSpPr>
        <p:spPr>
          <a:xfrm>
            <a:off x="649182" y="4571034"/>
            <a:ext cx="1802130" cy="0"/>
          </a:xfrm>
          <a:custGeom>
            <a:avLst/>
            <a:gdLst/>
            <a:ahLst/>
            <a:cxnLst/>
            <a:rect l="l" t="t" r="r" b="b"/>
            <a:pathLst>
              <a:path w="1802130">
                <a:moveTo>
                  <a:pt x="0" y="0"/>
                </a:moveTo>
                <a:lnTo>
                  <a:pt x="1801814" y="0"/>
                </a:lnTo>
              </a:path>
            </a:pathLst>
          </a:custGeom>
          <a:ln w="13970">
            <a:solidFill>
              <a:srgbClr val="BBC8CF"/>
            </a:solidFill>
          </a:ln>
        </p:spPr>
        <p:txBody>
          <a:bodyPr wrap="square" lIns="0" tIns="0" rIns="0" bIns="0" rtlCol="0"/>
          <a:lstStyle/>
          <a:p>
            <a:endParaRPr/>
          </a:p>
        </p:txBody>
      </p:sp>
      <p:sp>
        <p:nvSpPr>
          <p:cNvPr id="150" name="object 150"/>
          <p:cNvSpPr/>
          <p:nvPr/>
        </p:nvSpPr>
        <p:spPr>
          <a:xfrm>
            <a:off x="649182" y="4558334"/>
            <a:ext cx="1802130" cy="0"/>
          </a:xfrm>
          <a:custGeom>
            <a:avLst/>
            <a:gdLst/>
            <a:ahLst/>
            <a:cxnLst/>
            <a:rect l="l" t="t" r="r" b="b"/>
            <a:pathLst>
              <a:path w="1802130">
                <a:moveTo>
                  <a:pt x="0" y="0"/>
                </a:moveTo>
                <a:lnTo>
                  <a:pt x="1801850" y="0"/>
                </a:lnTo>
              </a:path>
            </a:pathLst>
          </a:custGeom>
          <a:ln w="13970">
            <a:solidFill>
              <a:srgbClr val="BCC9D0"/>
            </a:solidFill>
          </a:ln>
        </p:spPr>
        <p:txBody>
          <a:bodyPr wrap="square" lIns="0" tIns="0" rIns="0" bIns="0" rtlCol="0"/>
          <a:lstStyle/>
          <a:p>
            <a:endParaRPr/>
          </a:p>
        </p:txBody>
      </p:sp>
      <p:sp>
        <p:nvSpPr>
          <p:cNvPr id="151" name="object 151"/>
          <p:cNvSpPr/>
          <p:nvPr/>
        </p:nvSpPr>
        <p:spPr>
          <a:xfrm>
            <a:off x="649182" y="4545622"/>
            <a:ext cx="1802130" cy="0"/>
          </a:xfrm>
          <a:custGeom>
            <a:avLst/>
            <a:gdLst/>
            <a:ahLst/>
            <a:cxnLst/>
            <a:rect l="l" t="t" r="r" b="b"/>
            <a:pathLst>
              <a:path w="1802130">
                <a:moveTo>
                  <a:pt x="0" y="0"/>
                </a:moveTo>
                <a:lnTo>
                  <a:pt x="1801885" y="0"/>
                </a:lnTo>
              </a:path>
            </a:pathLst>
          </a:custGeom>
          <a:ln w="13970">
            <a:solidFill>
              <a:srgbClr val="BECAD1"/>
            </a:solidFill>
          </a:ln>
        </p:spPr>
        <p:txBody>
          <a:bodyPr wrap="square" lIns="0" tIns="0" rIns="0" bIns="0" rtlCol="0"/>
          <a:lstStyle/>
          <a:p>
            <a:endParaRPr/>
          </a:p>
        </p:txBody>
      </p:sp>
      <p:sp>
        <p:nvSpPr>
          <p:cNvPr id="152" name="object 152"/>
          <p:cNvSpPr/>
          <p:nvPr/>
        </p:nvSpPr>
        <p:spPr>
          <a:xfrm>
            <a:off x="649182" y="4532922"/>
            <a:ext cx="1802130" cy="0"/>
          </a:xfrm>
          <a:custGeom>
            <a:avLst/>
            <a:gdLst/>
            <a:ahLst/>
            <a:cxnLst/>
            <a:rect l="l" t="t" r="r" b="b"/>
            <a:pathLst>
              <a:path w="1802130">
                <a:moveTo>
                  <a:pt x="0" y="0"/>
                </a:moveTo>
                <a:lnTo>
                  <a:pt x="1801920" y="0"/>
                </a:lnTo>
              </a:path>
            </a:pathLst>
          </a:custGeom>
          <a:ln w="13970">
            <a:solidFill>
              <a:srgbClr val="BFCBD2"/>
            </a:solidFill>
          </a:ln>
        </p:spPr>
        <p:txBody>
          <a:bodyPr wrap="square" lIns="0" tIns="0" rIns="0" bIns="0" rtlCol="0"/>
          <a:lstStyle/>
          <a:p>
            <a:endParaRPr/>
          </a:p>
        </p:txBody>
      </p:sp>
      <p:sp>
        <p:nvSpPr>
          <p:cNvPr id="153" name="object 153"/>
          <p:cNvSpPr/>
          <p:nvPr/>
        </p:nvSpPr>
        <p:spPr>
          <a:xfrm>
            <a:off x="649182" y="4520222"/>
            <a:ext cx="1802130" cy="0"/>
          </a:xfrm>
          <a:custGeom>
            <a:avLst/>
            <a:gdLst/>
            <a:ahLst/>
            <a:cxnLst/>
            <a:rect l="l" t="t" r="r" b="b"/>
            <a:pathLst>
              <a:path w="1802130">
                <a:moveTo>
                  <a:pt x="0" y="0"/>
                </a:moveTo>
                <a:lnTo>
                  <a:pt x="1801956" y="0"/>
                </a:lnTo>
              </a:path>
            </a:pathLst>
          </a:custGeom>
          <a:ln w="13970">
            <a:solidFill>
              <a:srgbClr val="C1CDD4"/>
            </a:solidFill>
          </a:ln>
        </p:spPr>
        <p:txBody>
          <a:bodyPr wrap="square" lIns="0" tIns="0" rIns="0" bIns="0" rtlCol="0"/>
          <a:lstStyle/>
          <a:p>
            <a:endParaRPr/>
          </a:p>
        </p:txBody>
      </p:sp>
      <p:sp>
        <p:nvSpPr>
          <p:cNvPr id="154" name="object 154"/>
          <p:cNvSpPr/>
          <p:nvPr/>
        </p:nvSpPr>
        <p:spPr>
          <a:xfrm>
            <a:off x="649182" y="4507522"/>
            <a:ext cx="1802130" cy="0"/>
          </a:xfrm>
          <a:custGeom>
            <a:avLst/>
            <a:gdLst/>
            <a:ahLst/>
            <a:cxnLst/>
            <a:rect l="l" t="t" r="r" b="b"/>
            <a:pathLst>
              <a:path w="1802130">
                <a:moveTo>
                  <a:pt x="0" y="0"/>
                </a:moveTo>
                <a:lnTo>
                  <a:pt x="1801991" y="0"/>
                </a:lnTo>
              </a:path>
            </a:pathLst>
          </a:custGeom>
          <a:ln w="13970">
            <a:solidFill>
              <a:srgbClr val="C2CED5"/>
            </a:solidFill>
          </a:ln>
        </p:spPr>
        <p:txBody>
          <a:bodyPr wrap="square" lIns="0" tIns="0" rIns="0" bIns="0" rtlCol="0"/>
          <a:lstStyle/>
          <a:p>
            <a:endParaRPr/>
          </a:p>
        </p:txBody>
      </p:sp>
      <p:sp>
        <p:nvSpPr>
          <p:cNvPr id="155" name="object 155"/>
          <p:cNvSpPr/>
          <p:nvPr/>
        </p:nvSpPr>
        <p:spPr>
          <a:xfrm>
            <a:off x="649182" y="4494822"/>
            <a:ext cx="1802130" cy="0"/>
          </a:xfrm>
          <a:custGeom>
            <a:avLst/>
            <a:gdLst/>
            <a:ahLst/>
            <a:cxnLst/>
            <a:rect l="l" t="t" r="r" b="b"/>
            <a:pathLst>
              <a:path w="1802130">
                <a:moveTo>
                  <a:pt x="0" y="0"/>
                </a:moveTo>
                <a:lnTo>
                  <a:pt x="1802026" y="0"/>
                </a:lnTo>
              </a:path>
            </a:pathLst>
          </a:custGeom>
          <a:ln w="13970">
            <a:solidFill>
              <a:srgbClr val="C4CFD6"/>
            </a:solidFill>
          </a:ln>
        </p:spPr>
        <p:txBody>
          <a:bodyPr wrap="square" lIns="0" tIns="0" rIns="0" bIns="0" rtlCol="0"/>
          <a:lstStyle/>
          <a:p>
            <a:endParaRPr/>
          </a:p>
        </p:txBody>
      </p:sp>
      <p:sp>
        <p:nvSpPr>
          <p:cNvPr id="156" name="object 156"/>
          <p:cNvSpPr/>
          <p:nvPr/>
        </p:nvSpPr>
        <p:spPr>
          <a:xfrm>
            <a:off x="649182" y="4482122"/>
            <a:ext cx="1802130" cy="0"/>
          </a:xfrm>
          <a:custGeom>
            <a:avLst/>
            <a:gdLst/>
            <a:ahLst/>
            <a:cxnLst/>
            <a:rect l="l" t="t" r="r" b="b"/>
            <a:pathLst>
              <a:path w="1802130">
                <a:moveTo>
                  <a:pt x="0" y="0"/>
                </a:moveTo>
                <a:lnTo>
                  <a:pt x="1802062" y="0"/>
                </a:lnTo>
              </a:path>
            </a:pathLst>
          </a:custGeom>
          <a:ln w="13970">
            <a:solidFill>
              <a:srgbClr val="C5D0D7"/>
            </a:solidFill>
          </a:ln>
        </p:spPr>
        <p:txBody>
          <a:bodyPr wrap="square" lIns="0" tIns="0" rIns="0" bIns="0" rtlCol="0"/>
          <a:lstStyle/>
          <a:p>
            <a:endParaRPr/>
          </a:p>
        </p:txBody>
      </p:sp>
      <p:sp>
        <p:nvSpPr>
          <p:cNvPr id="157" name="object 157"/>
          <p:cNvSpPr/>
          <p:nvPr/>
        </p:nvSpPr>
        <p:spPr>
          <a:xfrm>
            <a:off x="649182" y="4469409"/>
            <a:ext cx="1802130" cy="0"/>
          </a:xfrm>
          <a:custGeom>
            <a:avLst/>
            <a:gdLst/>
            <a:ahLst/>
            <a:cxnLst/>
            <a:rect l="l" t="t" r="r" b="b"/>
            <a:pathLst>
              <a:path w="1802130">
                <a:moveTo>
                  <a:pt x="0" y="0"/>
                </a:moveTo>
                <a:lnTo>
                  <a:pt x="1802097" y="0"/>
                </a:lnTo>
              </a:path>
            </a:pathLst>
          </a:custGeom>
          <a:ln w="13970">
            <a:solidFill>
              <a:srgbClr val="C6D1D8"/>
            </a:solidFill>
          </a:ln>
        </p:spPr>
        <p:txBody>
          <a:bodyPr wrap="square" lIns="0" tIns="0" rIns="0" bIns="0" rtlCol="0"/>
          <a:lstStyle/>
          <a:p>
            <a:endParaRPr/>
          </a:p>
        </p:txBody>
      </p:sp>
      <p:sp>
        <p:nvSpPr>
          <p:cNvPr id="158" name="object 158"/>
          <p:cNvSpPr/>
          <p:nvPr/>
        </p:nvSpPr>
        <p:spPr>
          <a:xfrm>
            <a:off x="649182" y="4456709"/>
            <a:ext cx="1802130" cy="0"/>
          </a:xfrm>
          <a:custGeom>
            <a:avLst/>
            <a:gdLst/>
            <a:ahLst/>
            <a:cxnLst/>
            <a:rect l="l" t="t" r="r" b="b"/>
            <a:pathLst>
              <a:path w="1802130">
                <a:moveTo>
                  <a:pt x="0" y="0"/>
                </a:moveTo>
                <a:lnTo>
                  <a:pt x="1802132" y="0"/>
                </a:lnTo>
              </a:path>
            </a:pathLst>
          </a:custGeom>
          <a:ln w="13970">
            <a:solidFill>
              <a:srgbClr val="C7D2D8"/>
            </a:solidFill>
          </a:ln>
        </p:spPr>
        <p:txBody>
          <a:bodyPr wrap="square" lIns="0" tIns="0" rIns="0" bIns="0" rtlCol="0"/>
          <a:lstStyle/>
          <a:p>
            <a:endParaRPr/>
          </a:p>
        </p:txBody>
      </p:sp>
      <p:sp>
        <p:nvSpPr>
          <p:cNvPr id="159" name="object 159"/>
          <p:cNvSpPr/>
          <p:nvPr/>
        </p:nvSpPr>
        <p:spPr>
          <a:xfrm>
            <a:off x="649182" y="4444009"/>
            <a:ext cx="1802764" cy="0"/>
          </a:xfrm>
          <a:custGeom>
            <a:avLst/>
            <a:gdLst/>
            <a:ahLst/>
            <a:cxnLst/>
            <a:rect l="l" t="t" r="r" b="b"/>
            <a:pathLst>
              <a:path w="1802764">
                <a:moveTo>
                  <a:pt x="0" y="0"/>
                </a:moveTo>
                <a:lnTo>
                  <a:pt x="1802168" y="0"/>
                </a:lnTo>
              </a:path>
            </a:pathLst>
          </a:custGeom>
          <a:ln w="13970">
            <a:solidFill>
              <a:srgbClr val="C9D3D9"/>
            </a:solidFill>
          </a:ln>
        </p:spPr>
        <p:txBody>
          <a:bodyPr wrap="square" lIns="0" tIns="0" rIns="0" bIns="0" rtlCol="0"/>
          <a:lstStyle/>
          <a:p>
            <a:endParaRPr/>
          </a:p>
        </p:txBody>
      </p:sp>
      <p:sp>
        <p:nvSpPr>
          <p:cNvPr id="160" name="object 160"/>
          <p:cNvSpPr/>
          <p:nvPr/>
        </p:nvSpPr>
        <p:spPr>
          <a:xfrm>
            <a:off x="649182" y="4431309"/>
            <a:ext cx="1802764" cy="0"/>
          </a:xfrm>
          <a:custGeom>
            <a:avLst/>
            <a:gdLst/>
            <a:ahLst/>
            <a:cxnLst/>
            <a:rect l="l" t="t" r="r" b="b"/>
            <a:pathLst>
              <a:path w="1802764">
                <a:moveTo>
                  <a:pt x="0" y="0"/>
                </a:moveTo>
                <a:lnTo>
                  <a:pt x="1802203" y="0"/>
                </a:lnTo>
              </a:path>
            </a:pathLst>
          </a:custGeom>
          <a:ln w="13970">
            <a:solidFill>
              <a:srgbClr val="CAD4DA"/>
            </a:solidFill>
          </a:ln>
        </p:spPr>
        <p:txBody>
          <a:bodyPr wrap="square" lIns="0" tIns="0" rIns="0" bIns="0" rtlCol="0"/>
          <a:lstStyle/>
          <a:p>
            <a:endParaRPr/>
          </a:p>
        </p:txBody>
      </p:sp>
      <p:sp>
        <p:nvSpPr>
          <p:cNvPr id="161" name="object 161"/>
          <p:cNvSpPr/>
          <p:nvPr/>
        </p:nvSpPr>
        <p:spPr>
          <a:xfrm>
            <a:off x="649182" y="4418609"/>
            <a:ext cx="1802764" cy="0"/>
          </a:xfrm>
          <a:custGeom>
            <a:avLst/>
            <a:gdLst/>
            <a:ahLst/>
            <a:cxnLst/>
            <a:rect l="l" t="t" r="r" b="b"/>
            <a:pathLst>
              <a:path w="1802764">
                <a:moveTo>
                  <a:pt x="0" y="0"/>
                </a:moveTo>
                <a:lnTo>
                  <a:pt x="1802238" y="0"/>
                </a:lnTo>
              </a:path>
            </a:pathLst>
          </a:custGeom>
          <a:ln w="13970">
            <a:solidFill>
              <a:srgbClr val="CBD5DB"/>
            </a:solidFill>
          </a:ln>
        </p:spPr>
        <p:txBody>
          <a:bodyPr wrap="square" lIns="0" tIns="0" rIns="0" bIns="0" rtlCol="0"/>
          <a:lstStyle/>
          <a:p>
            <a:endParaRPr/>
          </a:p>
        </p:txBody>
      </p:sp>
      <p:sp>
        <p:nvSpPr>
          <p:cNvPr id="162" name="object 162"/>
          <p:cNvSpPr/>
          <p:nvPr/>
        </p:nvSpPr>
        <p:spPr>
          <a:xfrm>
            <a:off x="649182" y="4405909"/>
            <a:ext cx="1802764" cy="0"/>
          </a:xfrm>
          <a:custGeom>
            <a:avLst/>
            <a:gdLst/>
            <a:ahLst/>
            <a:cxnLst/>
            <a:rect l="l" t="t" r="r" b="b"/>
            <a:pathLst>
              <a:path w="1802764">
                <a:moveTo>
                  <a:pt x="0" y="0"/>
                </a:moveTo>
                <a:lnTo>
                  <a:pt x="1802273" y="0"/>
                </a:lnTo>
              </a:path>
            </a:pathLst>
          </a:custGeom>
          <a:ln w="13970">
            <a:solidFill>
              <a:srgbClr val="CCD6DC"/>
            </a:solidFill>
          </a:ln>
        </p:spPr>
        <p:txBody>
          <a:bodyPr wrap="square" lIns="0" tIns="0" rIns="0" bIns="0" rtlCol="0"/>
          <a:lstStyle/>
          <a:p>
            <a:endParaRPr/>
          </a:p>
        </p:txBody>
      </p:sp>
      <p:sp>
        <p:nvSpPr>
          <p:cNvPr id="163" name="object 163"/>
          <p:cNvSpPr/>
          <p:nvPr/>
        </p:nvSpPr>
        <p:spPr>
          <a:xfrm>
            <a:off x="649182" y="4393197"/>
            <a:ext cx="1802764" cy="0"/>
          </a:xfrm>
          <a:custGeom>
            <a:avLst/>
            <a:gdLst/>
            <a:ahLst/>
            <a:cxnLst/>
            <a:rect l="l" t="t" r="r" b="b"/>
            <a:pathLst>
              <a:path w="1802764">
                <a:moveTo>
                  <a:pt x="0" y="0"/>
                </a:moveTo>
                <a:lnTo>
                  <a:pt x="1802309" y="0"/>
                </a:lnTo>
              </a:path>
            </a:pathLst>
          </a:custGeom>
          <a:ln w="13970">
            <a:solidFill>
              <a:srgbClr val="CDD7DD"/>
            </a:solidFill>
          </a:ln>
        </p:spPr>
        <p:txBody>
          <a:bodyPr wrap="square" lIns="0" tIns="0" rIns="0" bIns="0" rtlCol="0"/>
          <a:lstStyle/>
          <a:p>
            <a:endParaRPr/>
          </a:p>
        </p:txBody>
      </p:sp>
      <p:sp>
        <p:nvSpPr>
          <p:cNvPr id="164" name="object 164"/>
          <p:cNvSpPr/>
          <p:nvPr/>
        </p:nvSpPr>
        <p:spPr>
          <a:xfrm>
            <a:off x="649182" y="4380497"/>
            <a:ext cx="1802764" cy="0"/>
          </a:xfrm>
          <a:custGeom>
            <a:avLst/>
            <a:gdLst/>
            <a:ahLst/>
            <a:cxnLst/>
            <a:rect l="l" t="t" r="r" b="b"/>
            <a:pathLst>
              <a:path w="1802764">
                <a:moveTo>
                  <a:pt x="0" y="0"/>
                </a:moveTo>
                <a:lnTo>
                  <a:pt x="1802344" y="0"/>
                </a:lnTo>
              </a:path>
            </a:pathLst>
          </a:custGeom>
          <a:ln w="13970">
            <a:solidFill>
              <a:srgbClr val="CED8DD"/>
            </a:solidFill>
          </a:ln>
        </p:spPr>
        <p:txBody>
          <a:bodyPr wrap="square" lIns="0" tIns="0" rIns="0" bIns="0" rtlCol="0"/>
          <a:lstStyle/>
          <a:p>
            <a:endParaRPr/>
          </a:p>
        </p:txBody>
      </p:sp>
      <p:sp>
        <p:nvSpPr>
          <p:cNvPr id="165" name="object 165"/>
          <p:cNvSpPr/>
          <p:nvPr/>
        </p:nvSpPr>
        <p:spPr>
          <a:xfrm>
            <a:off x="649182" y="4367797"/>
            <a:ext cx="1802764" cy="0"/>
          </a:xfrm>
          <a:custGeom>
            <a:avLst/>
            <a:gdLst/>
            <a:ahLst/>
            <a:cxnLst/>
            <a:rect l="l" t="t" r="r" b="b"/>
            <a:pathLst>
              <a:path w="1802764">
                <a:moveTo>
                  <a:pt x="0" y="0"/>
                </a:moveTo>
                <a:lnTo>
                  <a:pt x="1802379" y="0"/>
                </a:lnTo>
              </a:path>
            </a:pathLst>
          </a:custGeom>
          <a:ln w="13970">
            <a:solidFill>
              <a:srgbClr val="CFD9DE"/>
            </a:solidFill>
          </a:ln>
        </p:spPr>
        <p:txBody>
          <a:bodyPr wrap="square" lIns="0" tIns="0" rIns="0" bIns="0" rtlCol="0"/>
          <a:lstStyle/>
          <a:p>
            <a:endParaRPr/>
          </a:p>
        </p:txBody>
      </p:sp>
      <p:sp>
        <p:nvSpPr>
          <p:cNvPr id="166" name="object 166"/>
          <p:cNvSpPr/>
          <p:nvPr/>
        </p:nvSpPr>
        <p:spPr>
          <a:xfrm>
            <a:off x="649182" y="4355097"/>
            <a:ext cx="1802764" cy="0"/>
          </a:xfrm>
          <a:custGeom>
            <a:avLst/>
            <a:gdLst/>
            <a:ahLst/>
            <a:cxnLst/>
            <a:rect l="l" t="t" r="r" b="b"/>
            <a:pathLst>
              <a:path w="1802764">
                <a:moveTo>
                  <a:pt x="0" y="0"/>
                </a:moveTo>
                <a:lnTo>
                  <a:pt x="1802415" y="0"/>
                </a:lnTo>
              </a:path>
            </a:pathLst>
          </a:custGeom>
          <a:ln w="13970">
            <a:solidFill>
              <a:srgbClr val="D0DADF"/>
            </a:solidFill>
          </a:ln>
        </p:spPr>
        <p:txBody>
          <a:bodyPr wrap="square" lIns="0" tIns="0" rIns="0" bIns="0" rtlCol="0"/>
          <a:lstStyle/>
          <a:p>
            <a:endParaRPr/>
          </a:p>
        </p:txBody>
      </p:sp>
      <p:sp>
        <p:nvSpPr>
          <p:cNvPr id="167" name="object 167"/>
          <p:cNvSpPr/>
          <p:nvPr/>
        </p:nvSpPr>
        <p:spPr>
          <a:xfrm>
            <a:off x="649182" y="4342397"/>
            <a:ext cx="1802764" cy="0"/>
          </a:xfrm>
          <a:custGeom>
            <a:avLst/>
            <a:gdLst/>
            <a:ahLst/>
            <a:cxnLst/>
            <a:rect l="l" t="t" r="r" b="b"/>
            <a:pathLst>
              <a:path w="1802764">
                <a:moveTo>
                  <a:pt x="0" y="0"/>
                </a:moveTo>
                <a:lnTo>
                  <a:pt x="1802450" y="0"/>
                </a:lnTo>
              </a:path>
            </a:pathLst>
          </a:custGeom>
          <a:ln w="13970">
            <a:solidFill>
              <a:srgbClr val="D1DAE0"/>
            </a:solidFill>
          </a:ln>
        </p:spPr>
        <p:txBody>
          <a:bodyPr wrap="square" lIns="0" tIns="0" rIns="0" bIns="0" rtlCol="0"/>
          <a:lstStyle/>
          <a:p>
            <a:endParaRPr/>
          </a:p>
        </p:txBody>
      </p:sp>
      <p:sp>
        <p:nvSpPr>
          <p:cNvPr id="168" name="object 168"/>
          <p:cNvSpPr/>
          <p:nvPr/>
        </p:nvSpPr>
        <p:spPr>
          <a:xfrm>
            <a:off x="649182" y="4329697"/>
            <a:ext cx="1802764" cy="0"/>
          </a:xfrm>
          <a:custGeom>
            <a:avLst/>
            <a:gdLst/>
            <a:ahLst/>
            <a:cxnLst/>
            <a:rect l="l" t="t" r="r" b="b"/>
            <a:pathLst>
              <a:path w="1802764">
                <a:moveTo>
                  <a:pt x="0" y="0"/>
                </a:moveTo>
                <a:lnTo>
                  <a:pt x="1802485" y="0"/>
                </a:lnTo>
              </a:path>
            </a:pathLst>
          </a:custGeom>
          <a:ln w="13970">
            <a:solidFill>
              <a:srgbClr val="D2DBE0"/>
            </a:solidFill>
          </a:ln>
        </p:spPr>
        <p:txBody>
          <a:bodyPr wrap="square" lIns="0" tIns="0" rIns="0" bIns="0" rtlCol="0"/>
          <a:lstStyle/>
          <a:p>
            <a:endParaRPr/>
          </a:p>
        </p:txBody>
      </p:sp>
      <p:sp>
        <p:nvSpPr>
          <p:cNvPr id="169" name="object 169"/>
          <p:cNvSpPr/>
          <p:nvPr/>
        </p:nvSpPr>
        <p:spPr>
          <a:xfrm>
            <a:off x="649182" y="4316984"/>
            <a:ext cx="1802764" cy="0"/>
          </a:xfrm>
          <a:custGeom>
            <a:avLst/>
            <a:gdLst/>
            <a:ahLst/>
            <a:cxnLst/>
            <a:rect l="l" t="t" r="r" b="b"/>
            <a:pathLst>
              <a:path w="1802764">
                <a:moveTo>
                  <a:pt x="0" y="0"/>
                </a:moveTo>
                <a:lnTo>
                  <a:pt x="1802521" y="0"/>
                </a:lnTo>
              </a:path>
            </a:pathLst>
          </a:custGeom>
          <a:ln w="13970">
            <a:solidFill>
              <a:srgbClr val="D3DCE1"/>
            </a:solidFill>
          </a:ln>
        </p:spPr>
        <p:txBody>
          <a:bodyPr wrap="square" lIns="0" tIns="0" rIns="0" bIns="0" rtlCol="0"/>
          <a:lstStyle/>
          <a:p>
            <a:endParaRPr/>
          </a:p>
        </p:txBody>
      </p:sp>
      <p:sp>
        <p:nvSpPr>
          <p:cNvPr id="170" name="object 170"/>
          <p:cNvSpPr/>
          <p:nvPr/>
        </p:nvSpPr>
        <p:spPr>
          <a:xfrm>
            <a:off x="649182" y="4304284"/>
            <a:ext cx="1802764" cy="0"/>
          </a:xfrm>
          <a:custGeom>
            <a:avLst/>
            <a:gdLst/>
            <a:ahLst/>
            <a:cxnLst/>
            <a:rect l="l" t="t" r="r" b="b"/>
            <a:pathLst>
              <a:path w="1802764">
                <a:moveTo>
                  <a:pt x="0" y="0"/>
                </a:moveTo>
                <a:lnTo>
                  <a:pt x="1802556" y="0"/>
                </a:lnTo>
              </a:path>
            </a:pathLst>
          </a:custGeom>
          <a:ln w="13970">
            <a:solidFill>
              <a:srgbClr val="D4DDE2"/>
            </a:solidFill>
          </a:ln>
        </p:spPr>
        <p:txBody>
          <a:bodyPr wrap="square" lIns="0" tIns="0" rIns="0" bIns="0" rtlCol="0"/>
          <a:lstStyle/>
          <a:p>
            <a:endParaRPr/>
          </a:p>
        </p:txBody>
      </p:sp>
      <p:sp>
        <p:nvSpPr>
          <p:cNvPr id="171" name="object 171"/>
          <p:cNvSpPr/>
          <p:nvPr/>
        </p:nvSpPr>
        <p:spPr>
          <a:xfrm>
            <a:off x="649182" y="4291584"/>
            <a:ext cx="1802764" cy="0"/>
          </a:xfrm>
          <a:custGeom>
            <a:avLst/>
            <a:gdLst/>
            <a:ahLst/>
            <a:cxnLst/>
            <a:rect l="l" t="t" r="r" b="b"/>
            <a:pathLst>
              <a:path w="1802764">
                <a:moveTo>
                  <a:pt x="0" y="0"/>
                </a:moveTo>
                <a:lnTo>
                  <a:pt x="1802591" y="0"/>
                </a:lnTo>
              </a:path>
            </a:pathLst>
          </a:custGeom>
          <a:ln w="13970">
            <a:solidFill>
              <a:srgbClr val="D5DEE3"/>
            </a:solidFill>
          </a:ln>
        </p:spPr>
        <p:txBody>
          <a:bodyPr wrap="square" lIns="0" tIns="0" rIns="0" bIns="0" rtlCol="0"/>
          <a:lstStyle/>
          <a:p>
            <a:endParaRPr/>
          </a:p>
        </p:txBody>
      </p:sp>
      <p:sp>
        <p:nvSpPr>
          <p:cNvPr id="172" name="object 172"/>
          <p:cNvSpPr/>
          <p:nvPr/>
        </p:nvSpPr>
        <p:spPr>
          <a:xfrm>
            <a:off x="649182" y="4278884"/>
            <a:ext cx="1802764" cy="0"/>
          </a:xfrm>
          <a:custGeom>
            <a:avLst/>
            <a:gdLst/>
            <a:ahLst/>
            <a:cxnLst/>
            <a:rect l="l" t="t" r="r" b="b"/>
            <a:pathLst>
              <a:path w="1802764">
                <a:moveTo>
                  <a:pt x="0" y="0"/>
                </a:moveTo>
                <a:lnTo>
                  <a:pt x="1802627" y="0"/>
                </a:lnTo>
              </a:path>
            </a:pathLst>
          </a:custGeom>
          <a:ln w="13970">
            <a:solidFill>
              <a:srgbClr val="D6DEE3"/>
            </a:solidFill>
          </a:ln>
        </p:spPr>
        <p:txBody>
          <a:bodyPr wrap="square" lIns="0" tIns="0" rIns="0" bIns="0" rtlCol="0"/>
          <a:lstStyle/>
          <a:p>
            <a:endParaRPr/>
          </a:p>
        </p:txBody>
      </p:sp>
      <p:sp>
        <p:nvSpPr>
          <p:cNvPr id="173" name="object 173"/>
          <p:cNvSpPr/>
          <p:nvPr/>
        </p:nvSpPr>
        <p:spPr>
          <a:xfrm>
            <a:off x="649182" y="4266184"/>
            <a:ext cx="1802764" cy="0"/>
          </a:xfrm>
          <a:custGeom>
            <a:avLst/>
            <a:gdLst/>
            <a:ahLst/>
            <a:cxnLst/>
            <a:rect l="l" t="t" r="r" b="b"/>
            <a:pathLst>
              <a:path w="1802764">
                <a:moveTo>
                  <a:pt x="0" y="0"/>
                </a:moveTo>
                <a:lnTo>
                  <a:pt x="1802662" y="0"/>
                </a:lnTo>
              </a:path>
            </a:pathLst>
          </a:custGeom>
          <a:ln w="13970">
            <a:solidFill>
              <a:srgbClr val="D7DFE4"/>
            </a:solidFill>
          </a:ln>
        </p:spPr>
        <p:txBody>
          <a:bodyPr wrap="square" lIns="0" tIns="0" rIns="0" bIns="0" rtlCol="0"/>
          <a:lstStyle/>
          <a:p>
            <a:endParaRPr/>
          </a:p>
        </p:txBody>
      </p:sp>
      <p:sp>
        <p:nvSpPr>
          <p:cNvPr id="174" name="object 174"/>
          <p:cNvSpPr/>
          <p:nvPr/>
        </p:nvSpPr>
        <p:spPr>
          <a:xfrm>
            <a:off x="649182" y="4253484"/>
            <a:ext cx="1802764" cy="0"/>
          </a:xfrm>
          <a:custGeom>
            <a:avLst/>
            <a:gdLst/>
            <a:ahLst/>
            <a:cxnLst/>
            <a:rect l="l" t="t" r="r" b="b"/>
            <a:pathLst>
              <a:path w="1802764">
                <a:moveTo>
                  <a:pt x="0" y="0"/>
                </a:moveTo>
                <a:lnTo>
                  <a:pt x="1802697" y="0"/>
                </a:lnTo>
              </a:path>
            </a:pathLst>
          </a:custGeom>
          <a:ln w="13970">
            <a:solidFill>
              <a:srgbClr val="D8E0E4"/>
            </a:solidFill>
          </a:ln>
        </p:spPr>
        <p:txBody>
          <a:bodyPr wrap="square" lIns="0" tIns="0" rIns="0" bIns="0" rtlCol="0"/>
          <a:lstStyle/>
          <a:p>
            <a:endParaRPr/>
          </a:p>
        </p:txBody>
      </p:sp>
      <p:sp>
        <p:nvSpPr>
          <p:cNvPr id="175" name="object 175"/>
          <p:cNvSpPr/>
          <p:nvPr/>
        </p:nvSpPr>
        <p:spPr>
          <a:xfrm>
            <a:off x="649182" y="4240771"/>
            <a:ext cx="1802764" cy="0"/>
          </a:xfrm>
          <a:custGeom>
            <a:avLst/>
            <a:gdLst/>
            <a:ahLst/>
            <a:cxnLst/>
            <a:rect l="l" t="t" r="r" b="b"/>
            <a:pathLst>
              <a:path w="1802764">
                <a:moveTo>
                  <a:pt x="0" y="0"/>
                </a:moveTo>
                <a:lnTo>
                  <a:pt x="1802733" y="0"/>
                </a:lnTo>
              </a:path>
            </a:pathLst>
          </a:custGeom>
          <a:ln w="13970">
            <a:solidFill>
              <a:srgbClr val="D8E0E5"/>
            </a:solidFill>
          </a:ln>
        </p:spPr>
        <p:txBody>
          <a:bodyPr wrap="square" lIns="0" tIns="0" rIns="0" bIns="0" rtlCol="0"/>
          <a:lstStyle/>
          <a:p>
            <a:endParaRPr/>
          </a:p>
        </p:txBody>
      </p:sp>
      <p:sp>
        <p:nvSpPr>
          <p:cNvPr id="176" name="object 176"/>
          <p:cNvSpPr/>
          <p:nvPr/>
        </p:nvSpPr>
        <p:spPr>
          <a:xfrm>
            <a:off x="649182" y="4228071"/>
            <a:ext cx="1802764" cy="0"/>
          </a:xfrm>
          <a:custGeom>
            <a:avLst/>
            <a:gdLst/>
            <a:ahLst/>
            <a:cxnLst/>
            <a:rect l="l" t="t" r="r" b="b"/>
            <a:pathLst>
              <a:path w="1802764">
                <a:moveTo>
                  <a:pt x="0" y="0"/>
                </a:moveTo>
                <a:lnTo>
                  <a:pt x="1802768" y="0"/>
                </a:lnTo>
              </a:path>
            </a:pathLst>
          </a:custGeom>
          <a:ln w="13970">
            <a:solidFill>
              <a:srgbClr val="D9E1E6"/>
            </a:solidFill>
          </a:ln>
        </p:spPr>
        <p:txBody>
          <a:bodyPr wrap="square" lIns="0" tIns="0" rIns="0" bIns="0" rtlCol="0"/>
          <a:lstStyle/>
          <a:p>
            <a:endParaRPr/>
          </a:p>
        </p:txBody>
      </p:sp>
      <p:sp>
        <p:nvSpPr>
          <p:cNvPr id="177" name="object 177"/>
          <p:cNvSpPr/>
          <p:nvPr/>
        </p:nvSpPr>
        <p:spPr>
          <a:xfrm>
            <a:off x="649182" y="4215371"/>
            <a:ext cx="1803400" cy="0"/>
          </a:xfrm>
          <a:custGeom>
            <a:avLst/>
            <a:gdLst/>
            <a:ahLst/>
            <a:cxnLst/>
            <a:rect l="l" t="t" r="r" b="b"/>
            <a:pathLst>
              <a:path w="1803400">
                <a:moveTo>
                  <a:pt x="0" y="0"/>
                </a:moveTo>
                <a:lnTo>
                  <a:pt x="1802803" y="0"/>
                </a:lnTo>
              </a:path>
            </a:pathLst>
          </a:custGeom>
          <a:ln w="13970">
            <a:solidFill>
              <a:srgbClr val="DAE2E6"/>
            </a:solidFill>
          </a:ln>
        </p:spPr>
        <p:txBody>
          <a:bodyPr wrap="square" lIns="0" tIns="0" rIns="0" bIns="0" rtlCol="0"/>
          <a:lstStyle/>
          <a:p>
            <a:endParaRPr/>
          </a:p>
        </p:txBody>
      </p:sp>
      <p:sp>
        <p:nvSpPr>
          <p:cNvPr id="178" name="object 178"/>
          <p:cNvSpPr/>
          <p:nvPr/>
        </p:nvSpPr>
        <p:spPr>
          <a:xfrm>
            <a:off x="649182" y="4202671"/>
            <a:ext cx="1803400" cy="0"/>
          </a:xfrm>
          <a:custGeom>
            <a:avLst/>
            <a:gdLst/>
            <a:ahLst/>
            <a:cxnLst/>
            <a:rect l="l" t="t" r="r" b="b"/>
            <a:pathLst>
              <a:path w="1803400">
                <a:moveTo>
                  <a:pt x="0" y="0"/>
                </a:moveTo>
                <a:lnTo>
                  <a:pt x="1802839" y="0"/>
                </a:lnTo>
              </a:path>
            </a:pathLst>
          </a:custGeom>
          <a:ln w="13970">
            <a:solidFill>
              <a:srgbClr val="DBE2E7"/>
            </a:solidFill>
          </a:ln>
        </p:spPr>
        <p:txBody>
          <a:bodyPr wrap="square" lIns="0" tIns="0" rIns="0" bIns="0" rtlCol="0"/>
          <a:lstStyle/>
          <a:p>
            <a:endParaRPr/>
          </a:p>
        </p:txBody>
      </p:sp>
      <p:sp>
        <p:nvSpPr>
          <p:cNvPr id="179" name="object 179"/>
          <p:cNvSpPr/>
          <p:nvPr/>
        </p:nvSpPr>
        <p:spPr>
          <a:xfrm>
            <a:off x="649182" y="4189971"/>
            <a:ext cx="1803400" cy="0"/>
          </a:xfrm>
          <a:custGeom>
            <a:avLst/>
            <a:gdLst/>
            <a:ahLst/>
            <a:cxnLst/>
            <a:rect l="l" t="t" r="r" b="b"/>
            <a:pathLst>
              <a:path w="1803400">
                <a:moveTo>
                  <a:pt x="0" y="0"/>
                </a:moveTo>
                <a:lnTo>
                  <a:pt x="1802874" y="0"/>
                </a:lnTo>
              </a:path>
            </a:pathLst>
          </a:custGeom>
          <a:ln w="13970">
            <a:solidFill>
              <a:srgbClr val="DCE3E7"/>
            </a:solidFill>
          </a:ln>
        </p:spPr>
        <p:txBody>
          <a:bodyPr wrap="square" lIns="0" tIns="0" rIns="0" bIns="0" rtlCol="0"/>
          <a:lstStyle/>
          <a:p>
            <a:endParaRPr/>
          </a:p>
        </p:txBody>
      </p:sp>
      <p:sp>
        <p:nvSpPr>
          <p:cNvPr id="180" name="object 180"/>
          <p:cNvSpPr/>
          <p:nvPr/>
        </p:nvSpPr>
        <p:spPr>
          <a:xfrm>
            <a:off x="649182" y="4177271"/>
            <a:ext cx="1803400" cy="0"/>
          </a:xfrm>
          <a:custGeom>
            <a:avLst/>
            <a:gdLst/>
            <a:ahLst/>
            <a:cxnLst/>
            <a:rect l="l" t="t" r="r" b="b"/>
            <a:pathLst>
              <a:path w="1803400">
                <a:moveTo>
                  <a:pt x="0" y="0"/>
                </a:moveTo>
                <a:lnTo>
                  <a:pt x="1802909" y="0"/>
                </a:lnTo>
              </a:path>
            </a:pathLst>
          </a:custGeom>
          <a:ln w="13970">
            <a:solidFill>
              <a:srgbClr val="DDE4E8"/>
            </a:solidFill>
          </a:ln>
        </p:spPr>
        <p:txBody>
          <a:bodyPr wrap="square" lIns="0" tIns="0" rIns="0" bIns="0" rtlCol="0"/>
          <a:lstStyle/>
          <a:p>
            <a:endParaRPr/>
          </a:p>
        </p:txBody>
      </p:sp>
      <p:sp>
        <p:nvSpPr>
          <p:cNvPr id="181" name="object 181"/>
          <p:cNvSpPr/>
          <p:nvPr/>
        </p:nvSpPr>
        <p:spPr>
          <a:xfrm>
            <a:off x="648382" y="3539756"/>
            <a:ext cx="1799589" cy="1305560"/>
          </a:xfrm>
          <a:custGeom>
            <a:avLst/>
            <a:gdLst/>
            <a:ahLst/>
            <a:cxnLst/>
            <a:rect l="l" t="t" r="r" b="b"/>
            <a:pathLst>
              <a:path w="1799589" h="1305559">
                <a:moveTo>
                  <a:pt x="1799056" y="1305560"/>
                </a:moveTo>
                <a:lnTo>
                  <a:pt x="107645" y="1305560"/>
                </a:lnTo>
                <a:lnTo>
                  <a:pt x="0" y="1179322"/>
                </a:lnTo>
                <a:lnTo>
                  <a:pt x="0" y="132397"/>
                </a:lnTo>
                <a:lnTo>
                  <a:pt x="110718" y="0"/>
                </a:lnTo>
                <a:lnTo>
                  <a:pt x="1799056" y="0"/>
                </a:lnTo>
                <a:lnTo>
                  <a:pt x="1799056" y="1305560"/>
                </a:lnTo>
                <a:close/>
              </a:path>
            </a:pathLst>
          </a:custGeom>
          <a:ln w="5575">
            <a:solidFill>
              <a:srgbClr val="000000"/>
            </a:solidFill>
          </a:ln>
        </p:spPr>
        <p:txBody>
          <a:bodyPr wrap="square" lIns="0" tIns="0" rIns="0" bIns="0" rtlCol="0"/>
          <a:lstStyle/>
          <a:p>
            <a:endParaRPr/>
          </a:p>
        </p:txBody>
      </p:sp>
      <p:sp>
        <p:nvSpPr>
          <p:cNvPr id="182" name="object 182"/>
          <p:cNvSpPr/>
          <p:nvPr/>
        </p:nvSpPr>
        <p:spPr>
          <a:xfrm>
            <a:off x="945701" y="4736769"/>
            <a:ext cx="0" cy="664845"/>
          </a:xfrm>
          <a:custGeom>
            <a:avLst/>
            <a:gdLst/>
            <a:ahLst/>
            <a:cxnLst/>
            <a:rect l="l" t="t" r="r" b="b"/>
            <a:pathLst>
              <a:path h="664845">
                <a:moveTo>
                  <a:pt x="0" y="0"/>
                </a:moveTo>
                <a:lnTo>
                  <a:pt x="0" y="664552"/>
                </a:lnTo>
              </a:path>
            </a:pathLst>
          </a:custGeom>
          <a:ln w="12826">
            <a:solidFill>
              <a:srgbClr val="A0B0B9"/>
            </a:solidFill>
          </a:ln>
        </p:spPr>
        <p:txBody>
          <a:bodyPr wrap="square" lIns="0" tIns="0" rIns="0" bIns="0" rtlCol="0"/>
          <a:lstStyle/>
          <a:p>
            <a:endParaRPr/>
          </a:p>
        </p:txBody>
      </p:sp>
      <p:sp>
        <p:nvSpPr>
          <p:cNvPr id="183" name="object 183"/>
          <p:cNvSpPr/>
          <p:nvPr/>
        </p:nvSpPr>
        <p:spPr>
          <a:xfrm>
            <a:off x="957258" y="4736769"/>
            <a:ext cx="0" cy="664845"/>
          </a:xfrm>
          <a:custGeom>
            <a:avLst/>
            <a:gdLst/>
            <a:ahLst/>
            <a:cxnLst/>
            <a:rect l="l" t="t" r="r" b="b"/>
            <a:pathLst>
              <a:path h="664845">
                <a:moveTo>
                  <a:pt x="0" y="0"/>
                </a:moveTo>
                <a:lnTo>
                  <a:pt x="0" y="664552"/>
                </a:lnTo>
              </a:path>
            </a:pathLst>
          </a:custGeom>
          <a:ln w="12826">
            <a:solidFill>
              <a:srgbClr val="B5C2CA"/>
            </a:solidFill>
          </a:ln>
        </p:spPr>
        <p:txBody>
          <a:bodyPr wrap="square" lIns="0" tIns="0" rIns="0" bIns="0" rtlCol="0"/>
          <a:lstStyle/>
          <a:p>
            <a:endParaRPr/>
          </a:p>
        </p:txBody>
      </p:sp>
      <p:sp>
        <p:nvSpPr>
          <p:cNvPr id="184" name="object 184"/>
          <p:cNvSpPr/>
          <p:nvPr/>
        </p:nvSpPr>
        <p:spPr>
          <a:xfrm>
            <a:off x="968828" y="4736769"/>
            <a:ext cx="0" cy="664845"/>
          </a:xfrm>
          <a:custGeom>
            <a:avLst/>
            <a:gdLst/>
            <a:ahLst/>
            <a:cxnLst/>
            <a:rect l="l" t="t" r="r" b="b"/>
            <a:pathLst>
              <a:path h="664845">
                <a:moveTo>
                  <a:pt x="0" y="0"/>
                </a:moveTo>
                <a:lnTo>
                  <a:pt x="0" y="664552"/>
                </a:lnTo>
              </a:path>
            </a:pathLst>
          </a:custGeom>
          <a:ln w="12826">
            <a:solidFill>
              <a:srgbClr val="CAD5DB"/>
            </a:solidFill>
          </a:ln>
        </p:spPr>
        <p:txBody>
          <a:bodyPr wrap="square" lIns="0" tIns="0" rIns="0" bIns="0" rtlCol="0"/>
          <a:lstStyle/>
          <a:p>
            <a:endParaRPr/>
          </a:p>
        </p:txBody>
      </p:sp>
      <p:sp>
        <p:nvSpPr>
          <p:cNvPr id="185" name="object 185"/>
          <p:cNvSpPr/>
          <p:nvPr/>
        </p:nvSpPr>
        <p:spPr>
          <a:xfrm>
            <a:off x="980385" y="4736769"/>
            <a:ext cx="0" cy="664845"/>
          </a:xfrm>
          <a:custGeom>
            <a:avLst/>
            <a:gdLst/>
            <a:ahLst/>
            <a:cxnLst/>
            <a:rect l="l" t="t" r="r" b="b"/>
            <a:pathLst>
              <a:path h="664845">
                <a:moveTo>
                  <a:pt x="0" y="0"/>
                </a:moveTo>
                <a:lnTo>
                  <a:pt x="0" y="664552"/>
                </a:lnTo>
              </a:path>
            </a:pathLst>
          </a:custGeom>
          <a:ln w="12826">
            <a:solidFill>
              <a:srgbClr val="E1E8EB"/>
            </a:solidFill>
          </a:ln>
        </p:spPr>
        <p:txBody>
          <a:bodyPr wrap="square" lIns="0" tIns="0" rIns="0" bIns="0" rtlCol="0"/>
          <a:lstStyle/>
          <a:p>
            <a:endParaRPr/>
          </a:p>
        </p:txBody>
      </p:sp>
      <p:sp>
        <p:nvSpPr>
          <p:cNvPr id="186" name="object 186"/>
          <p:cNvSpPr/>
          <p:nvPr/>
        </p:nvSpPr>
        <p:spPr>
          <a:xfrm>
            <a:off x="991942" y="4736769"/>
            <a:ext cx="0" cy="664845"/>
          </a:xfrm>
          <a:custGeom>
            <a:avLst/>
            <a:gdLst/>
            <a:ahLst/>
            <a:cxnLst/>
            <a:rect l="l" t="t" r="r" b="b"/>
            <a:pathLst>
              <a:path h="664845">
                <a:moveTo>
                  <a:pt x="0" y="0"/>
                </a:moveTo>
                <a:lnTo>
                  <a:pt x="0" y="664552"/>
                </a:lnTo>
              </a:path>
            </a:pathLst>
          </a:custGeom>
          <a:ln w="12826">
            <a:solidFill>
              <a:srgbClr val="FFFFFF"/>
            </a:solidFill>
          </a:ln>
        </p:spPr>
        <p:txBody>
          <a:bodyPr wrap="square" lIns="0" tIns="0" rIns="0" bIns="0" rtlCol="0"/>
          <a:lstStyle/>
          <a:p>
            <a:endParaRPr/>
          </a:p>
        </p:txBody>
      </p:sp>
      <p:sp>
        <p:nvSpPr>
          <p:cNvPr id="187" name="object 187"/>
          <p:cNvSpPr/>
          <p:nvPr/>
        </p:nvSpPr>
        <p:spPr>
          <a:xfrm>
            <a:off x="1030563" y="4736769"/>
            <a:ext cx="0" cy="664845"/>
          </a:xfrm>
          <a:custGeom>
            <a:avLst/>
            <a:gdLst/>
            <a:ahLst/>
            <a:cxnLst/>
            <a:rect l="l" t="t" r="r" b="b"/>
            <a:pathLst>
              <a:path h="664845">
                <a:moveTo>
                  <a:pt x="0" y="0"/>
                </a:moveTo>
                <a:lnTo>
                  <a:pt x="0" y="664552"/>
                </a:lnTo>
              </a:path>
            </a:pathLst>
          </a:custGeom>
          <a:ln w="11836">
            <a:solidFill>
              <a:srgbClr val="94A6AF"/>
            </a:solidFill>
          </a:ln>
        </p:spPr>
        <p:txBody>
          <a:bodyPr wrap="square" lIns="0" tIns="0" rIns="0" bIns="0" rtlCol="0"/>
          <a:lstStyle/>
          <a:p>
            <a:endParaRPr/>
          </a:p>
        </p:txBody>
      </p:sp>
      <p:sp>
        <p:nvSpPr>
          <p:cNvPr id="188" name="object 188"/>
          <p:cNvSpPr/>
          <p:nvPr/>
        </p:nvSpPr>
        <p:spPr>
          <a:xfrm>
            <a:off x="1019990" y="4736769"/>
            <a:ext cx="0" cy="664845"/>
          </a:xfrm>
          <a:custGeom>
            <a:avLst/>
            <a:gdLst/>
            <a:ahLst/>
            <a:cxnLst/>
            <a:rect l="l" t="t" r="r" b="b"/>
            <a:pathLst>
              <a:path h="664845">
                <a:moveTo>
                  <a:pt x="0" y="0"/>
                </a:moveTo>
                <a:lnTo>
                  <a:pt x="0" y="664552"/>
                </a:lnTo>
              </a:path>
            </a:pathLst>
          </a:custGeom>
          <a:ln w="11849">
            <a:solidFill>
              <a:srgbClr val="ACBAC3"/>
            </a:solidFill>
          </a:ln>
        </p:spPr>
        <p:txBody>
          <a:bodyPr wrap="square" lIns="0" tIns="0" rIns="0" bIns="0" rtlCol="0"/>
          <a:lstStyle/>
          <a:p>
            <a:endParaRPr/>
          </a:p>
        </p:txBody>
      </p:sp>
      <p:sp>
        <p:nvSpPr>
          <p:cNvPr id="189" name="object 189"/>
          <p:cNvSpPr/>
          <p:nvPr/>
        </p:nvSpPr>
        <p:spPr>
          <a:xfrm>
            <a:off x="1009411" y="4736769"/>
            <a:ext cx="0" cy="664845"/>
          </a:xfrm>
          <a:custGeom>
            <a:avLst/>
            <a:gdLst/>
            <a:ahLst/>
            <a:cxnLst/>
            <a:rect l="l" t="t" r="r" b="b"/>
            <a:pathLst>
              <a:path h="664845">
                <a:moveTo>
                  <a:pt x="0" y="0"/>
                </a:moveTo>
                <a:lnTo>
                  <a:pt x="0" y="664552"/>
                </a:lnTo>
              </a:path>
            </a:pathLst>
          </a:custGeom>
          <a:ln w="11849">
            <a:solidFill>
              <a:srgbClr val="C4CFD6"/>
            </a:solidFill>
          </a:ln>
        </p:spPr>
        <p:txBody>
          <a:bodyPr wrap="square" lIns="0" tIns="0" rIns="0" bIns="0" rtlCol="0"/>
          <a:lstStyle/>
          <a:p>
            <a:endParaRPr/>
          </a:p>
        </p:txBody>
      </p:sp>
      <p:sp>
        <p:nvSpPr>
          <p:cNvPr id="190" name="object 190"/>
          <p:cNvSpPr/>
          <p:nvPr/>
        </p:nvSpPr>
        <p:spPr>
          <a:xfrm>
            <a:off x="998832" y="4736769"/>
            <a:ext cx="0" cy="664845"/>
          </a:xfrm>
          <a:custGeom>
            <a:avLst/>
            <a:gdLst/>
            <a:ahLst/>
            <a:cxnLst/>
            <a:rect l="l" t="t" r="r" b="b"/>
            <a:pathLst>
              <a:path h="664845">
                <a:moveTo>
                  <a:pt x="0" y="0"/>
                </a:moveTo>
                <a:lnTo>
                  <a:pt x="0" y="664552"/>
                </a:lnTo>
              </a:path>
            </a:pathLst>
          </a:custGeom>
          <a:ln w="11849">
            <a:solidFill>
              <a:srgbClr val="DDE5E9"/>
            </a:solidFill>
          </a:ln>
        </p:spPr>
        <p:txBody>
          <a:bodyPr wrap="square" lIns="0" tIns="0" rIns="0" bIns="0" rtlCol="0"/>
          <a:lstStyle/>
          <a:p>
            <a:endParaRPr/>
          </a:p>
        </p:txBody>
      </p:sp>
      <p:sp>
        <p:nvSpPr>
          <p:cNvPr id="191" name="object 191"/>
          <p:cNvSpPr/>
          <p:nvPr/>
        </p:nvSpPr>
        <p:spPr>
          <a:xfrm>
            <a:off x="988253" y="4736769"/>
            <a:ext cx="0" cy="664845"/>
          </a:xfrm>
          <a:custGeom>
            <a:avLst/>
            <a:gdLst/>
            <a:ahLst/>
            <a:cxnLst/>
            <a:rect l="l" t="t" r="r" b="b"/>
            <a:pathLst>
              <a:path h="664845">
                <a:moveTo>
                  <a:pt x="0" y="0"/>
                </a:moveTo>
                <a:lnTo>
                  <a:pt x="0" y="664552"/>
                </a:lnTo>
              </a:path>
            </a:pathLst>
          </a:custGeom>
          <a:ln w="11849">
            <a:solidFill>
              <a:srgbClr val="FFFFFF"/>
            </a:solidFill>
          </a:ln>
        </p:spPr>
        <p:txBody>
          <a:bodyPr wrap="square" lIns="0" tIns="0" rIns="0" bIns="0" rtlCol="0"/>
          <a:lstStyle/>
          <a:p>
            <a:endParaRPr/>
          </a:p>
        </p:txBody>
      </p:sp>
      <p:sp>
        <p:nvSpPr>
          <p:cNvPr id="192" name="object 192"/>
          <p:cNvSpPr/>
          <p:nvPr/>
        </p:nvSpPr>
        <p:spPr>
          <a:xfrm>
            <a:off x="2827892" y="4737062"/>
            <a:ext cx="0" cy="664845"/>
          </a:xfrm>
          <a:custGeom>
            <a:avLst/>
            <a:gdLst/>
            <a:ahLst/>
            <a:cxnLst/>
            <a:rect l="l" t="t" r="r" b="b"/>
            <a:pathLst>
              <a:path h="664845">
                <a:moveTo>
                  <a:pt x="0" y="0"/>
                </a:moveTo>
                <a:lnTo>
                  <a:pt x="0" y="664552"/>
                </a:lnTo>
              </a:path>
            </a:pathLst>
          </a:custGeom>
          <a:ln w="12827">
            <a:solidFill>
              <a:srgbClr val="B8C5CC"/>
            </a:solidFill>
          </a:ln>
        </p:spPr>
        <p:txBody>
          <a:bodyPr wrap="square" lIns="0" tIns="0" rIns="0" bIns="0" rtlCol="0"/>
          <a:lstStyle/>
          <a:p>
            <a:endParaRPr/>
          </a:p>
        </p:txBody>
      </p:sp>
      <p:sp>
        <p:nvSpPr>
          <p:cNvPr id="193" name="object 193"/>
          <p:cNvSpPr/>
          <p:nvPr/>
        </p:nvSpPr>
        <p:spPr>
          <a:xfrm>
            <a:off x="2839449" y="4737062"/>
            <a:ext cx="0" cy="664845"/>
          </a:xfrm>
          <a:custGeom>
            <a:avLst/>
            <a:gdLst/>
            <a:ahLst/>
            <a:cxnLst/>
            <a:rect l="l" t="t" r="r" b="b"/>
            <a:pathLst>
              <a:path h="664845">
                <a:moveTo>
                  <a:pt x="0" y="0"/>
                </a:moveTo>
                <a:lnTo>
                  <a:pt x="0" y="664552"/>
                </a:lnTo>
              </a:path>
            </a:pathLst>
          </a:custGeom>
          <a:ln w="12827">
            <a:solidFill>
              <a:srgbClr val="C7D2D8"/>
            </a:solidFill>
          </a:ln>
        </p:spPr>
        <p:txBody>
          <a:bodyPr wrap="square" lIns="0" tIns="0" rIns="0" bIns="0" rtlCol="0"/>
          <a:lstStyle/>
          <a:p>
            <a:endParaRPr/>
          </a:p>
        </p:txBody>
      </p:sp>
      <p:sp>
        <p:nvSpPr>
          <p:cNvPr id="194" name="object 194"/>
          <p:cNvSpPr/>
          <p:nvPr/>
        </p:nvSpPr>
        <p:spPr>
          <a:xfrm>
            <a:off x="2851019" y="4737062"/>
            <a:ext cx="0" cy="664845"/>
          </a:xfrm>
          <a:custGeom>
            <a:avLst/>
            <a:gdLst/>
            <a:ahLst/>
            <a:cxnLst/>
            <a:rect l="l" t="t" r="r" b="b"/>
            <a:pathLst>
              <a:path h="664845">
                <a:moveTo>
                  <a:pt x="0" y="0"/>
                </a:moveTo>
                <a:lnTo>
                  <a:pt x="0" y="664552"/>
                </a:lnTo>
              </a:path>
            </a:pathLst>
          </a:custGeom>
          <a:ln w="12827">
            <a:solidFill>
              <a:srgbClr val="D7DFE4"/>
            </a:solidFill>
          </a:ln>
        </p:spPr>
        <p:txBody>
          <a:bodyPr wrap="square" lIns="0" tIns="0" rIns="0" bIns="0" rtlCol="0"/>
          <a:lstStyle/>
          <a:p>
            <a:endParaRPr/>
          </a:p>
        </p:txBody>
      </p:sp>
      <p:sp>
        <p:nvSpPr>
          <p:cNvPr id="195" name="object 195"/>
          <p:cNvSpPr/>
          <p:nvPr/>
        </p:nvSpPr>
        <p:spPr>
          <a:xfrm>
            <a:off x="2862576" y="4737062"/>
            <a:ext cx="0" cy="664845"/>
          </a:xfrm>
          <a:custGeom>
            <a:avLst/>
            <a:gdLst/>
            <a:ahLst/>
            <a:cxnLst/>
            <a:rect l="l" t="t" r="r" b="b"/>
            <a:pathLst>
              <a:path h="664845">
                <a:moveTo>
                  <a:pt x="0" y="0"/>
                </a:moveTo>
                <a:lnTo>
                  <a:pt x="0" y="664552"/>
                </a:lnTo>
              </a:path>
            </a:pathLst>
          </a:custGeom>
          <a:ln w="12827">
            <a:solidFill>
              <a:srgbClr val="E8EDF0"/>
            </a:solidFill>
          </a:ln>
        </p:spPr>
        <p:txBody>
          <a:bodyPr wrap="square" lIns="0" tIns="0" rIns="0" bIns="0" rtlCol="0"/>
          <a:lstStyle/>
          <a:p>
            <a:endParaRPr/>
          </a:p>
        </p:txBody>
      </p:sp>
      <p:sp>
        <p:nvSpPr>
          <p:cNvPr id="196" name="object 196"/>
          <p:cNvSpPr/>
          <p:nvPr/>
        </p:nvSpPr>
        <p:spPr>
          <a:xfrm>
            <a:off x="2912747" y="4737062"/>
            <a:ext cx="0" cy="664845"/>
          </a:xfrm>
          <a:custGeom>
            <a:avLst/>
            <a:gdLst/>
            <a:ahLst/>
            <a:cxnLst/>
            <a:rect l="l" t="t" r="r" b="b"/>
            <a:pathLst>
              <a:path h="664845">
                <a:moveTo>
                  <a:pt x="0" y="0"/>
                </a:moveTo>
                <a:lnTo>
                  <a:pt x="0" y="664552"/>
                </a:lnTo>
              </a:path>
            </a:pathLst>
          </a:custGeom>
          <a:ln w="11849">
            <a:solidFill>
              <a:srgbClr val="94A6AF"/>
            </a:solidFill>
          </a:ln>
        </p:spPr>
        <p:txBody>
          <a:bodyPr wrap="square" lIns="0" tIns="0" rIns="0" bIns="0" rtlCol="0"/>
          <a:lstStyle/>
          <a:p>
            <a:endParaRPr/>
          </a:p>
        </p:txBody>
      </p:sp>
      <p:sp>
        <p:nvSpPr>
          <p:cNvPr id="197" name="object 197"/>
          <p:cNvSpPr/>
          <p:nvPr/>
        </p:nvSpPr>
        <p:spPr>
          <a:xfrm>
            <a:off x="2902168" y="4737062"/>
            <a:ext cx="0" cy="664845"/>
          </a:xfrm>
          <a:custGeom>
            <a:avLst/>
            <a:gdLst/>
            <a:ahLst/>
            <a:cxnLst/>
            <a:rect l="l" t="t" r="r" b="b"/>
            <a:pathLst>
              <a:path h="664845">
                <a:moveTo>
                  <a:pt x="0" y="0"/>
                </a:moveTo>
                <a:lnTo>
                  <a:pt x="0" y="664552"/>
                </a:lnTo>
              </a:path>
            </a:pathLst>
          </a:custGeom>
          <a:ln w="11849">
            <a:solidFill>
              <a:srgbClr val="ACBAC3"/>
            </a:solidFill>
          </a:ln>
        </p:spPr>
        <p:txBody>
          <a:bodyPr wrap="square" lIns="0" tIns="0" rIns="0" bIns="0" rtlCol="0"/>
          <a:lstStyle/>
          <a:p>
            <a:endParaRPr/>
          </a:p>
        </p:txBody>
      </p:sp>
      <p:sp>
        <p:nvSpPr>
          <p:cNvPr id="198" name="object 198"/>
          <p:cNvSpPr/>
          <p:nvPr/>
        </p:nvSpPr>
        <p:spPr>
          <a:xfrm>
            <a:off x="2891602" y="4737062"/>
            <a:ext cx="0" cy="664845"/>
          </a:xfrm>
          <a:custGeom>
            <a:avLst/>
            <a:gdLst/>
            <a:ahLst/>
            <a:cxnLst/>
            <a:rect l="l" t="t" r="r" b="b"/>
            <a:pathLst>
              <a:path h="664845">
                <a:moveTo>
                  <a:pt x="0" y="0"/>
                </a:moveTo>
                <a:lnTo>
                  <a:pt x="0" y="664552"/>
                </a:lnTo>
              </a:path>
            </a:pathLst>
          </a:custGeom>
          <a:ln w="11849">
            <a:solidFill>
              <a:srgbClr val="C4CFD6"/>
            </a:solidFill>
          </a:ln>
        </p:spPr>
        <p:txBody>
          <a:bodyPr wrap="square" lIns="0" tIns="0" rIns="0" bIns="0" rtlCol="0"/>
          <a:lstStyle/>
          <a:p>
            <a:endParaRPr/>
          </a:p>
        </p:txBody>
      </p:sp>
      <p:sp>
        <p:nvSpPr>
          <p:cNvPr id="199" name="object 199"/>
          <p:cNvSpPr/>
          <p:nvPr/>
        </p:nvSpPr>
        <p:spPr>
          <a:xfrm>
            <a:off x="2881023" y="4737062"/>
            <a:ext cx="0" cy="664845"/>
          </a:xfrm>
          <a:custGeom>
            <a:avLst/>
            <a:gdLst/>
            <a:ahLst/>
            <a:cxnLst/>
            <a:rect l="l" t="t" r="r" b="b"/>
            <a:pathLst>
              <a:path h="664845">
                <a:moveTo>
                  <a:pt x="0" y="0"/>
                </a:moveTo>
                <a:lnTo>
                  <a:pt x="0" y="664552"/>
                </a:lnTo>
              </a:path>
            </a:pathLst>
          </a:custGeom>
          <a:ln w="11849">
            <a:solidFill>
              <a:srgbClr val="DDE5E9"/>
            </a:solidFill>
          </a:ln>
        </p:spPr>
        <p:txBody>
          <a:bodyPr wrap="square" lIns="0" tIns="0" rIns="0" bIns="0" rtlCol="0"/>
          <a:lstStyle/>
          <a:p>
            <a:endParaRPr/>
          </a:p>
        </p:txBody>
      </p:sp>
      <p:sp>
        <p:nvSpPr>
          <p:cNvPr id="200" name="object 200"/>
          <p:cNvSpPr/>
          <p:nvPr/>
        </p:nvSpPr>
        <p:spPr>
          <a:xfrm>
            <a:off x="3486247" y="2913405"/>
            <a:ext cx="45085" cy="363855"/>
          </a:xfrm>
          <a:custGeom>
            <a:avLst/>
            <a:gdLst/>
            <a:ahLst/>
            <a:cxnLst/>
            <a:rect l="l" t="t" r="r" b="b"/>
            <a:pathLst>
              <a:path w="45085" h="363854">
                <a:moveTo>
                  <a:pt x="0" y="0"/>
                </a:moveTo>
                <a:lnTo>
                  <a:pt x="36893" y="363245"/>
                </a:lnTo>
                <a:lnTo>
                  <a:pt x="44635" y="359738"/>
                </a:lnTo>
                <a:lnTo>
                  <a:pt x="13225" y="205"/>
                </a:lnTo>
                <a:lnTo>
                  <a:pt x="0" y="0"/>
                </a:lnTo>
                <a:close/>
              </a:path>
            </a:pathLst>
          </a:custGeom>
          <a:solidFill>
            <a:srgbClr val="B8C5CC"/>
          </a:solidFill>
        </p:spPr>
        <p:txBody>
          <a:bodyPr wrap="square" lIns="0" tIns="0" rIns="0" bIns="0" rtlCol="0"/>
          <a:lstStyle/>
          <a:p>
            <a:endParaRPr/>
          </a:p>
        </p:txBody>
      </p:sp>
      <p:sp>
        <p:nvSpPr>
          <p:cNvPr id="201" name="object 201"/>
          <p:cNvSpPr/>
          <p:nvPr/>
        </p:nvSpPr>
        <p:spPr>
          <a:xfrm>
            <a:off x="3499473" y="2913611"/>
            <a:ext cx="44450" cy="360045"/>
          </a:xfrm>
          <a:custGeom>
            <a:avLst/>
            <a:gdLst/>
            <a:ahLst/>
            <a:cxnLst/>
            <a:rect l="l" t="t" r="r" b="b"/>
            <a:pathLst>
              <a:path w="44450" h="360045">
                <a:moveTo>
                  <a:pt x="0" y="0"/>
                </a:moveTo>
                <a:lnTo>
                  <a:pt x="31410" y="359533"/>
                </a:lnTo>
                <a:lnTo>
                  <a:pt x="44114" y="353779"/>
                </a:lnTo>
                <a:lnTo>
                  <a:pt x="13211" y="205"/>
                </a:lnTo>
                <a:lnTo>
                  <a:pt x="0" y="0"/>
                </a:lnTo>
                <a:close/>
              </a:path>
            </a:pathLst>
          </a:custGeom>
          <a:solidFill>
            <a:srgbClr val="BDC9D1"/>
          </a:solidFill>
        </p:spPr>
        <p:txBody>
          <a:bodyPr wrap="square" lIns="0" tIns="0" rIns="0" bIns="0" rtlCol="0"/>
          <a:lstStyle/>
          <a:p>
            <a:endParaRPr/>
          </a:p>
        </p:txBody>
      </p:sp>
      <p:sp>
        <p:nvSpPr>
          <p:cNvPr id="202" name="object 202"/>
          <p:cNvSpPr/>
          <p:nvPr/>
        </p:nvSpPr>
        <p:spPr>
          <a:xfrm>
            <a:off x="3512685" y="2913815"/>
            <a:ext cx="43815" cy="353695"/>
          </a:xfrm>
          <a:custGeom>
            <a:avLst/>
            <a:gdLst/>
            <a:ahLst/>
            <a:cxnLst/>
            <a:rect l="l" t="t" r="r" b="b"/>
            <a:pathLst>
              <a:path w="43814" h="353695">
                <a:moveTo>
                  <a:pt x="0" y="0"/>
                </a:moveTo>
                <a:lnTo>
                  <a:pt x="30902" y="353574"/>
                </a:lnTo>
                <a:lnTo>
                  <a:pt x="43606" y="347820"/>
                </a:lnTo>
                <a:lnTo>
                  <a:pt x="13224" y="205"/>
                </a:lnTo>
                <a:lnTo>
                  <a:pt x="0" y="0"/>
                </a:lnTo>
                <a:close/>
              </a:path>
            </a:pathLst>
          </a:custGeom>
          <a:solidFill>
            <a:srgbClr val="C3CED5"/>
          </a:solidFill>
        </p:spPr>
        <p:txBody>
          <a:bodyPr wrap="square" lIns="0" tIns="0" rIns="0" bIns="0" rtlCol="0"/>
          <a:lstStyle/>
          <a:p>
            <a:endParaRPr/>
          </a:p>
        </p:txBody>
      </p:sp>
      <p:sp>
        <p:nvSpPr>
          <p:cNvPr id="203" name="object 203"/>
          <p:cNvSpPr/>
          <p:nvPr/>
        </p:nvSpPr>
        <p:spPr>
          <a:xfrm>
            <a:off x="3525909" y="2914021"/>
            <a:ext cx="43180" cy="347980"/>
          </a:xfrm>
          <a:custGeom>
            <a:avLst/>
            <a:gdLst/>
            <a:ahLst/>
            <a:cxnLst/>
            <a:rect l="l" t="t" r="r" b="b"/>
            <a:pathLst>
              <a:path w="43179" h="347979">
                <a:moveTo>
                  <a:pt x="0" y="0"/>
                </a:moveTo>
                <a:lnTo>
                  <a:pt x="30382" y="347615"/>
                </a:lnTo>
                <a:lnTo>
                  <a:pt x="43074" y="341866"/>
                </a:lnTo>
                <a:lnTo>
                  <a:pt x="13225" y="205"/>
                </a:lnTo>
                <a:lnTo>
                  <a:pt x="0" y="0"/>
                </a:lnTo>
                <a:close/>
              </a:path>
            </a:pathLst>
          </a:custGeom>
          <a:solidFill>
            <a:srgbClr val="C8D3D9"/>
          </a:solidFill>
        </p:spPr>
        <p:txBody>
          <a:bodyPr wrap="square" lIns="0" tIns="0" rIns="0" bIns="0" rtlCol="0"/>
          <a:lstStyle/>
          <a:p>
            <a:endParaRPr/>
          </a:p>
        </p:txBody>
      </p:sp>
      <p:sp>
        <p:nvSpPr>
          <p:cNvPr id="204" name="object 204"/>
          <p:cNvSpPr/>
          <p:nvPr/>
        </p:nvSpPr>
        <p:spPr>
          <a:xfrm>
            <a:off x="3539134" y="2914226"/>
            <a:ext cx="43180" cy="342265"/>
          </a:xfrm>
          <a:custGeom>
            <a:avLst/>
            <a:gdLst/>
            <a:ahLst/>
            <a:cxnLst/>
            <a:rect l="l" t="t" r="r" b="b"/>
            <a:pathLst>
              <a:path w="43179" h="342265">
                <a:moveTo>
                  <a:pt x="0" y="0"/>
                </a:moveTo>
                <a:lnTo>
                  <a:pt x="29849" y="341661"/>
                </a:lnTo>
                <a:lnTo>
                  <a:pt x="35658" y="339030"/>
                </a:lnTo>
                <a:lnTo>
                  <a:pt x="42826" y="339030"/>
                </a:lnTo>
                <a:lnTo>
                  <a:pt x="13224" y="205"/>
                </a:lnTo>
                <a:lnTo>
                  <a:pt x="0" y="0"/>
                </a:lnTo>
                <a:close/>
              </a:path>
            </a:pathLst>
          </a:custGeom>
          <a:solidFill>
            <a:srgbClr val="CED8DD"/>
          </a:solidFill>
        </p:spPr>
        <p:txBody>
          <a:bodyPr wrap="square" lIns="0" tIns="0" rIns="0" bIns="0" rtlCol="0"/>
          <a:lstStyle/>
          <a:p>
            <a:endParaRPr/>
          </a:p>
        </p:txBody>
      </p:sp>
      <p:sp>
        <p:nvSpPr>
          <p:cNvPr id="205" name="object 205"/>
          <p:cNvSpPr/>
          <p:nvPr/>
        </p:nvSpPr>
        <p:spPr>
          <a:xfrm>
            <a:off x="3552358" y="2914432"/>
            <a:ext cx="43180" cy="339725"/>
          </a:xfrm>
          <a:custGeom>
            <a:avLst/>
            <a:gdLst/>
            <a:ahLst/>
            <a:cxnLst/>
            <a:rect l="l" t="t" r="r" b="b"/>
            <a:pathLst>
              <a:path w="43179" h="339725">
                <a:moveTo>
                  <a:pt x="42807" y="338825"/>
                </a:moveTo>
                <a:lnTo>
                  <a:pt x="29612" y="338951"/>
                </a:lnTo>
                <a:lnTo>
                  <a:pt x="42839" y="339183"/>
                </a:lnTo>
                <a:lnTo>
                  <a:pt x="42807" y="338825"/>
                </a:lnTo>
                <a:close/>
              </a:path>
              <a:path w="43179" h="339725">
                <a:moveTo>
                  <a:pt x="0" y="0"/>
                </a:moveTo>
                <a:lnTo>
                  <a:pt x="29601" y="338825"/>
                </a:lnTo>
                <a:lnTo>
                  <a:pt x="42807" y="338825"/>
                </a:lnTo>
                <a:lnTo>
                  <a:pt x="13212" y="205"/>
                </a:lnTo>
                <a:lnTo>
                  <a:pt x="0" y="0"/>
                </a:lnTo>
                <a:close/>
              </a:path>
            </a:pathLst>
          </a:custGeom>
          <a:solidFill>
            <a:srgbClr val="D4DDE2"/>
          </a:solidFill>
        </p:spPr>
        <p:txBody>
          <a:bodyPr wrap="square" lIns="0" tIns="0" rIns="0" bIns="0" rtlCol="0"/>
          <a:lstStyle/>
          <a:p>
            <a:endParaRPr/>
          </a:p>
        </p:txBody>
      </p:sp>
      <p:sp>
        <p:nvSpPr>
          <p:cNvPr id="206" name="object 206"/>
          <p:cNvSpPr/>
          <p:nvPr/>
        </p:nvSpPr>
        <p:spPr>
          <a:xfrm>
            <a:off x="3565571" y="2914637"/>
            <a:ext cx="43180" cy="339725"/>
          </a:xfrm>
          <a:custGeom>
            <a:avLst/>
            <a:gdLst/>
            <a:ahLst/>
            <a:cxnLst/>
            <a:rect l="l" t="t" r="r" b="b"/>
            <a:pathLst>
              <a:path w="43179" h="339725">
                <a:moveTo>
                  <a:pt x="0" y="0"/>
                </a:moveTo>
                <a:lnTo>
                  <a:pt x="29626" y="338978"/>
                </a:lnTo>
                <a:lnTo>
                  <a:pt x="42853" y="339211"/>
                </a:lnTo>
                <a:lnTo>
                  <a:pt x="13224" y="205"/>
                </a:lnTo>
                <a:lnTo>
                  <a:pt x="0" y="0"/>
                </a:lnTo>
                <a:close/>
              </a:path>
            </a:pathLst>
          </a:custGeom>
          <a:solidFill>
            <a:srgbClr val="DAE2E6"/>
          </a:solidFill>
        </p:spPr>
        <p:txBody>
          <a:bodyPr wrap="square" lIns="0" tIns="0" rIns="0" bIns="0" rtlCol="0"/>
          <a:lstStyle/>
          <a:p>
            <a:endParaRPr/>
          </a:p>
        </p:txBody>
      </p:sp>
      <p:sp>
        <p:nvSpPr>
          <p:cNvPr id="207" name="object 207"/>
          <p:cNvSpPr/>
          <p:nvPr/>
        </p:nvSpPr>
        <p:spPr>
          <a:xfrm>
            <a:off x="3578795" y="2914843"/>
            <a:ext cx="43180" cy="339725"/>
          </a:xfrm>
          <a:custGeom>
            <a:avLst/>
            <a:gdLst/>
            <a:ahLst/>
            <a:cxnLst/>
            <a:rect l="l" t="t" r="r" b="b"/>
            <a:pathLst>
              <a:path w="43179" h="339725">
                <a:moveTo>
                  <a:pt x="0" y="0"/>
                </a:moveTo>
                <a:lnTo>
                  <a:pt x="29629" y="339005"/>
                </a:lnTo>
                <a:lnTo>
                  <a:pt x="42856" y="339238"/>
                </a:lnTo>
                <a:lnTo>
                  <a:pt x="13224" y="205"/>
                </a:lnTo>
                <a:lnTo>
                  <a:pt x="0" y="0"/>
                </a:lnTo>
                <a:close/>
              </a:path>
            </a:pathLst>
          </a:custGeom>
          <a:solidFill>
            <a:srgbClr val="E0E7EA"/>
          </a:solidFill>
        </p:spPr>
        <p:txBody>
          <a:bodyPr wrap="square" lIns="0" tIns="0" rIns="0" bIns="0" rtlCol="0"/>
          <a:lstStyle/>
          <a:p>
            <a:endParaRPr/>
          </a:p>
        </p:txBody>
      </p:sp>
      <p:sp>
        <p:nvSpPr>
          <p:cNvPr id="208" name="object 208"/>
          <p:cNvSpPr/>
          <p:nvPr/>
        </p:nvSpPr>
        <p:spPr>
          <a:xfrm>
            <a:off x="3592019" y="2915048"/>
            <a:ext cx="43180" cy="339725"/>
          </a:xfrm>
          <a:custGeom>
            <a:avLst/>
            <a:gdLst/>
            <a:ahLst/>
            <a:cxnLst/>
            <a:rect l="l" t="t" r="r" b="b"/>
            <a:pathLst>
              <a:path w="43179" h="339725">
                <a:moveTo>
                  <a:pt x="0" y="0"/>
                </a:moveTo>
                <a:lnTo>
                  <a:pt x="29631" y="339032"/>
                </a:lnTo>
                <a:lnTo>
                  <a:pt x="42846" y="339265"/>
                </a:lnTo>
                <a:lnTo>
                  <a:pt x="13224" y="205"/>
                </a:lnTo>
                <a:lnTo>
                  <a:pt x="0" y="0"/>
                </a:lnTo>
                <a:close/>
              </a:path>
            </a:pathLst>
          </a:custGeom>
          <a:solidFill>
            <a:srgbClr val="E6ECEF"/>
          </a:solidFill>
        </p:spPr>
        <p:txBody>
          <a:bodyPr wrap="square" lIns="0" tIns="0" rIns="0" bIns="0" rtlCol="0"/>
          <a:lstStyle/>
          <a:p>
            <a:endParaRPr/>
          </a:p>
        </p:txBody>
      </p:sp>
      <p:sp>
        <p:nvSpPr>
          <p:cNvPr id="209" name="object 209"/>
          <p:cNvSpPr/>
          <p:nvPr/>
        </p:nvSpPr>
        <p:spPr>
          <a:xfrm>
            <a:off x="3605244" y="2915253"/>
            <a:ext cx="40005" cy="339725"/>
          </a:xfrm>
          <a:custGeom>
            <a:avLst/>
            <a:gdLst/>
            <a:ahLst/>
            <a:cxnLst/>
            <a:rect l="l" t="t" r="r" b="b"/>
            <a:pathLst>
              <a:path w="40004" h="339725">
                <a:moveTo>
                  <a:pt x="0" y="0"/>
                </a:moveTo>
                <a:lnTo>
                  <a:pt x="29621" y="339059"/>
                </a:lnTo>
                <a:lnTo>
                  <a:pt x="39651" y="339235"/>
                </a:lnTo>
                <a:lnTo>
                  <a:pt x="39651" y="302694"/>
                </a:lnTo>
                <a:lnTo>
                  <a:pt x="13224" y="205"/>
                </a:lnTo>
                <a:lnTo>
                  <a:pt x="0" y="0"/>
                </a:lnTo>
                <a:close/>
              </a:path>
            </a:pathLst>
          </a:custGeom>
          <a:solidFill>
            <a:srgbClr val="EDF1F3"/>
          </a:solidFill>
        </p:spPr>
        <p:txBody>
          <a:bodyPr wrap="square" lIns="0" tIns="0" rIns="0" bIns="0" rtlCol="0"/>
          <a:lstStyle/>
          <a:p>
            <a:endParaRPr/>
          </a:p>
        </p:txBody>
      </p:sp>
      <p:sp>
        <p:nvSpPr>
          <p:cNvPr id="210" name="object 210"/>
          <p:cNvSpPr/>
          <p:nvPr/>
        </p:nvSpPr>
        <p:spPr>
          <a:xfrm>
            <a:off x="3631682" y="2915459"/>
            <a:ext cx="0" cy="302895"/>
          </a:xfrm>
          <a:custGeom>
            <a:avLst/>
            <a:gdLst/>
            <a:ahLst/>
            <a:cxnLst/>
            <a:rect l="l" t="t" r="r" b="b"/>
            <a:pathLst>
              <a:path h="302895">
                <a:moveTo>
                  <a:pt x="0" y="0"/>
                </a:moveTo>
                <a:lnTo>
                  <a:pt x="0" y="302488"/>
                </a:lnTo>
              </a:path>
            </a:pathLst>
          </a:custGeom>
          <a:ln w="27697">
            <a:solidFill>
              <a:srgbClr val="F5F7F8"/>
            </a:solidFill>
          </a:ln>
        </p:spPr>
        <p:txBody>
          <a:bodyPr wrap="square" lIns="0" tIns="0" rIns="0" bIns="0" rtlCol="0"/>
          <a:lstStyle/>
          <a:p>
            <a:endParaRPr/>
          </a:p>
        </p:txBody>
      </p:sp>
      <p:sp>
        <p:nvSpPr>
          <p:cNvPr id="211" name="object 211"/>
          <p:cNvSpPr/>
          <p:nvPr/>
        </p:nvSpPr>
        <p:spPr>
          <a:xfrm>
            <a:off x="3638294" y="2915664"/>
            <a:ext cx="0" cy="151130"/>
          </a:xfrm>
          <a:custGeom>
            <a:avLst/>
            <a:gdLst/>
            <a:ahLst/>
            <a:cxnLst/>
            <a:rect l="l" t="t" r="r" b="b"/>
            <a:pathLst>
              <a:path h="151129">
                <a:moveTo>
                  <a:pt x="0" y="0"/>
                </a:moveTo>
                <a:lnTo>
                  <a:pt x="0" y="151123"/>
                </a:lnTo>
              </a:path>
            </a:pathLst>
          </a:custGeom>
          <a:ln w="14473">
            <a:solidFill>
              <a:srgbClr val="FFFFFF"/>
            </a:solidFill>
          </a:ln>
        </p:spPr>
        <p:txBody>
          <a:bodyPr wrap="square" lIns="0" tIns="0" rIns="0" bIns="0" rtlCol="0"/>
          <a:lstStyle/>
          <a:p>
            <a:endParaRPr/>
          </a:p>
        </p:txBody>
      </p:sp>
      <p:sp>
        <p:nvSpPr>
          <p:cNvPr id="212" name="object 212"/>
          <p:cNvSpPr/>
          <p:nvPr/>
        </p:nvSpPr>
        <p:spPr>
          <a:xfrm>
            <a:off x="3745303" y="2914637"/>
            <a:ext cx="45085" cy="367665"/>
          </a:xfrm>
          <a:custGeom>
            <a:avLst/>
            <a:gdLst/>
            <a:ahLst/>
            <a:cxnLst/>
            <a:rect l="l" t="t" r="r" b="b"/>
            <a:pathLst>
              <a:path w="45085" h="367665">
                <a:moveTo>
                  <a:pt x="44716" y="0"/>
                </a:moveTo>
                <a:lnTo>
                  <a:pt x="31562" y="110"/>
                </a:lnTo>
                <a:lnTo>
                  <a:pt x="0" y="361303"/>
                </a:lnTo>
                <a:lnTo>
                  <a:pt x="12763" y="367550"/>
                </a:lnTo>
                <a:lnTo>
                  <a:pt x="44716" y="0"/>
                </a:lnTo>
                <a:close/>
              </a:path>
            </a:pathLst>
          </a:custGeom>
          <a:solidFill>
            <a:srgbClr val="94A6AF"/>
          </a:solidFill>
        </p:spPr>
        <p:txBody>
          <a:bodyPr wrap="square" lIns="0" tIns="0" rIns="0" bIns="0" rtlCol="0"/>
          <a:lstStyle/>
          <a:p>
            <a:endParaRPr/>
          </a:p>
        </p:txBody>
      </p:sp>
      <p:sp>
        <p:nvSpPr>
          <p:cNvPr id="213" name="object 213"/>
          <p:cNvSpPr/>
          <p:nvPr/>
        </p:nvSpPr>
        <p:spPr>
          <a:xfrm>
            <a:off x="3732539" y="2914748"/>
            <a:ext cx="44450" cy="361315"/>
          </a:xfrm>
          <a:custGeom>
            <a:avLst/>
            <a:gdLst/>
            <a:ahLst/>
            <a:cxnLst/>
            <a:rect l="l" t="t" r="r" b="b"/>
            <a:pathLst>
              <a:path w="44450" h="361315">
                <a:moveTo>
                  <a:pt x="44325" y="0"/>
                </a:moveTo>
                <a:lnTo>
                  <a:pt x="31007" y="112"/>
                </a:lnTo>
                <a:lnTo>
                  <a:pt x="0" y="354946"/>
                </a:lnTo>
                <a:lnTo>
                  <a:pt x="12763" y="361193"/>
                </a:lnTo>
                <a:lnTo>
                  <a:pt x="44325" y="0"/>
                </a:lnTo>
                <a:close/>
              </a:path>
            </a:pathLst>
          </a:custGeom>
          <a:solidFill>
            <a:srgbClr val="9EAEB7"/>
          </a:solidFill>
        </p:spPr>
        <p:txBody>
          <a:bodyPr wrap="square" lIns="0" tIns="0" rIns="0" bIns="0" rtlCol="0"/>
          <a:lstStyle/>
          <a:p>
            <a:endParaRPr/>
          </a:p>
        </p:txBody>
      </p:sp>
      <p:sp>
        <p:nvSpPr>
          <p:cNvPr id="214" name="object 214"/>
          <p:cNvSpPr/>
          <p:nvPr/>
        </p:nvSpPr>
        <p:spPr>
          <a:xfrm>
            <a:off x="3719776" y="2914860"/>
            <a:ext cx="43815" cy="354965"/>
          </a:xfrm>
          <a:custGeom>
            <a:avLst/>
            <a:gdLst/>
            <a:ahLst/>
            <a:cxnLst/>
            <a:rect l="l" t="t" r="r" b="b"/>
            <a:pathLst>
              <a:path w="43814" h="354965">
                <a:moveTo>
                  <a:pt x="43770" y="0"/>
                </a:moveTo>
                <a:lnTo>
                  <a:pt x="30451" y="112"/>
                </a:lnTo>
                <a:lnTo>
                  <a:pt x="0" y="348587"/>
                </a:lnTo>
                <a:lnTo>
                  <a:pt x="12763" y="354834"/>
                </a:lnTo>
                <a:lnTo>
                  <a:pt x="43770" y="0"/>
                </a:lnTo>
                <a:close/>
              </a:path>
            </a:pathLst>
          </a:custGeom>
          <a:solidFill>
            <a:srgbClr val="A7B6BF"/>
          </a:solidFill>
        </p:spPr>
        <p:txBody>
          <a:bodyPr wrap="square" lIns="0" tIns="0" rIns="0" bIns="0" rtlCol="0"/>
          <a:lstStyle/>
          <a:p>
            <a:endParaRPr/>
          </a:p>
        </p:txBody>
      </p:sp>
      <p:sp>
        <p:nvSpPr>
          <p:cNvPr id="215" name="object 215"/>
          <p:cNvSpPr/>
          <p:nvPr/>
        </p:nvSpPr>
        <p:spPr>
          <a:xfrm>
            <a:off x="3707012" y="2914972"/>
            <a:ext cx="43815" cy="348615"/>
          </a:xfrm>
          <a:custGeom>
            <a:avLst/>
            <a:gdLst/>
            <a:ahLst/>
            <a:cxnLst/>
            <a:rect l="l" t="t" r="r" b="b"/>
            <a:pathLst>
              <a:path w="43814" h="348615">
                <a:moveTo>
                  <a:pt x="43215" y="0"/>
                </a:moveTo>
                <a:lnTo>
                  <a:pt x="29896" y="112"/>
                </a:lnTo>
                <a:lnTo>
                  <a:pt x="0" y="342227"/>
                </a:lnTo>
                <a:lnTo>
                  <a:pt x="12764" y="348474"/>
                </a:lnTo>
                <a:lnTo>
                  <a:pt x="43215" y="0"/>
                </a:lnTo>
                <a:close/>
              </a:path>
            </a:pathLst>
          </a:custGeom>
          <a:solidFill>
            <a:srgbClr val="B0BEC7"/>
          </a:solidFill>
        </p:spPr>
        <p:txBody>
          <a:bodyPr wrap="square" lIns="0" tIns="0" rIns="0" bIns="0" rtlCol="0"/>
          <a:lstStyle/>
          <a:p>
            <a:endParaRPr/>
          </a:p>
        </p:txBody>
      </p:sp>
      <p:sp>
        <p:nvSpPr>
          <p:cNvPr id="216" name="object 216"/>
          <p:cNvSpPr/>
          <p:nvPr/>
        </p:nvSpPr>
        <p:spPr>
          <a:xfrm>
            <a:off x="3693940" y="2915084"/>
            <a:ext cx="43180" cy="342265"/>
          </a:xfrm>
          <a:custGeom>
            <a:avLst/>
            <a:gdLst/>
            <a:ahLst/>
            <a:cxnLst/>
            <a:rect l="l" t="t" r="r" b="b"/>
            <a:pathLst>
              <a:path w="43179" h="342265">
                <a:moveTo>
                  <a:pt x="42968" y="0"/>
                </a:moveTo>
                <a:lnTo>
                  <a:pt x="29650" y="112"/>
                </a:lnTo>
                <a:lnTo>
                  <a:pt x="0" y="339404"/>
                </a:lnTo>
                <a:lnTo>
                  <a:pt x="7534" y="339404"/>
                </a:lnTo>
                <a:lnTo>
                  <a:pt x="13072" y="342115"/>
                </a:lnTo>
                <a:lnTo>
                  <a:pt x="42968" y="0"/>
                </a:lnTo>
                <a:close/>
              </a:path>
            </a:pathLst>
          </a:custGeom>
          <a:solidFill>
            <a:srgbClr val="BAC7CE"/>
          </a:solidFill>
        </p:spPr>
        <p:txBody>
          <a:bodyPr wrap="square" lIns="0" tIns="0" rIns="0" bIns="0" rtlCol="0"/>
          <a:lstStyle/>
          <a:p>
            <a:endParaRPr/>
          </a:p>
        </p:txBody>
      </p:sp>
      <p:sp>
        <p:nvSpPr>
          <p:cNvPr id="217" name="object 217"/>
          <p:cNvSpPr/>
          <p:nvPr/>
        </p:nvSpPr>
        <p:spPr>
          <a:xfrm>
            <a:off x="3680631" y="2915196"/>
            <a:ext cx="43180" cy="339725"/>
          </a:xfrm>
          <a:custGeom>
            <a:avLst/>
            <a:gdLst/>
            <a:ahLst/>
            <a:cxnLst/>
            <a:rect l="l" t="t" r="r" b="b"/>
            <a:pathLst>
              <a:path w="43179" h="339725">
                <a:moveTo>
                  <a:pt x="42959" y="0"/>
                </a:moveTo>
                <a:lnTo>
                  <a:pt x="29640" y="112"/>
                </a:lnTo>
                <a:lnTo>
                  <a:pt x="0" y="339292"/>
                </a:lnTo>
                <a:lnTo>
                  <a:pt x="13308" y="339292"/>
                </a:lnTo>
                <a:lnTo>
                  <a:pt x="42959" y="0"/>
                </a:lnTo>
                <a:close/>
              </a:path>
            </a:pathLst>
          </a:custGeom>
          <a:solidFill>
            <a:srgbClr val="C4CFD6"/>
          </a:solidFill>
        </p:spPr>
        <p:txBody>
          <a:bodyPr wrap="square" lIns="0" tIns="0" rIns="0" bIns="0" rtlCol="0"/>
          <a:lstStyle/>
          <a:p>
            <a:endParaRPr/>
          </a:p>
        </p:txBody>
      </p:sp>
      <p:sp>
        <p:nvSpPr>
          <p:cNvPr id="218" name="object 218"/>
          <p:cNvSpPr/>
          <p:nvPr/>
        </p:nvSpPr>
        <p:spPr>
          <a:xfrm>
            <a:off x="3667322" y="2915308"/>
            <a:ext cx="43180" cy="339725"/>
          </a:xfrm>
          <a:custGeom>
            <a:avLst/>
            <a:gdLst/>
            <a:ahLst/>
            <a:cxnLst/>
            <a:rect l="l" t="t" r="r" b="b"/>
            <a:pathLst>
              <a:path w="43179" h="339725">
                <a:moveTo>
                  <a:pt x="42949" y="0"/>
                </a:moveTo>
                <a:lnTo>
                  <a:pt x="29630" y="112"/>
                </a:lnTo>
                <a:lnTo>
                  <a:pt x="0" y="339180"/>
                </a:lnTo>
                <a:lnTo>
                  <a:pt x="13308" y="339180"/>
                </a:lnTo>
                <a:lnTo>
                  <a:pt x="42949" y="0"/>
                </a:lnTo>
                <a:close/>
              </a:path>
            </a:pathLst>
          </a:custGeom>
          <a:solidFill>
            <a:srgbClr val="CED8DD"/>
          </a:solidFill>
        </p:spPr>
        <p:txBody>
          <a:bodyPr wrap="square" lIns="0" tIns="0" rIns="0" bIns="0" rtlCol="0"/>
          <a:lstStyle/>
          <a:p>
            <a:endParaRPr/>
          </a:p>
        </p:txBody>
      </p:sp>
      <p:sp>
        <p:nvSpPr>
          <p:cNvPr id="219" name="object 219"/>
          <p:cNvSpPr/>
          <p:nvPr/>
        </p:nvSpPr>
        <p:spPr>
          <a:xfrm>
            <a:off x="3654012" y="2915421"/>
            <a:ext cx="43180" cy="339090"/>
          </a:xfrm>
          <a:custGeom>
            <a:avLst/>
            <a:gdLst/>
            <a:ahLst/>
            <a:cxnLst/>
            <a:rect l="l" t="t" r="r" b="b"/>
            <a:pathLst>
              <a:path w="43179" h="339090">
                <a:moveTo>
                  <a:pt x="42940" y="0"/>
                </a:moveTo>
                <a:lnTo>
                  <a:pt x="29608" y="112"/>
                </a:lnTo>
                <a:lnTo>
                  <a:pt x="0" y="339068"/>
                </a:lnTo>
                <a:lnTo>
                  <a:pt x="13309" y="339068"/>
                </a:lnTo>
                <a:lnTo>
                  <a:pt x="42940" y="0"/>
                </a:lnTo>
                <a:close/>
              </a:path>
            </a:pathLst>
          </a:custGeom>
          <a:solidFill>
            <a:srgbClr val="D8E0E5"/>
          </a:solidFill>
        </p:spPr>
        <p:txBody>
          <a:bodyPr wrap="square" lIns="0" tIns="0" rIns="0" bIns="0" rtlCol="0"/>
          <a:lstStyle/>
          <a:p>
            <a:endParaRPr/>
          </a:p>
        </p:txBody>
      </p:sp>
      <p:sp>
        <p:nvSpPr>
          <p:cNvPr id="220" name="object 220"/>
          <p:cNvSpPr/>
          <p:nvPr/>
        </p:nvSpPr>
        <p:spPr>
          <a:xfrm>
            <a:off x="3643664" y="2915532"/>
            <a:ext cx="40005" cy="339090"/>
          </a:xfrm>
          <a:custGeom>
            <a:avLst/>
            <a:gdLst/>
            <a:ahLst/>
            <a:cxnLst/>
            <a:rect l="l" t="t" r="r" b="b"/>
            <a:pathLst>
              <a:path w="40004" h="339090">
                <a:moveTo>
                  <a:pt x="39957" y="0"/>
                </a:moveTo>
                <a:lnTo>
                  <a:pt x="26638" y="112"/>
                </a:lnTo>
                <a:lnTo>
                  <a:pt x="0" y="304939"/>
                </a:lnTo>
                <a:lnTo>
                  <a:pt x="0" y="338956"/>
                </a:lnTo>
                <a:lnTo>
                  <a:pt x="10348" y="338956"/>
                </a:lnTo>
                <a:lnTo>
                  <a:pt x="39957" y="0"/>
                </a:lnTo>
                <a:close/>
              </a:path>
            </a:pathLst>
          </a:custGeom>
          <a:solidFill>
            <a:srgbClr val="E3E9ED"/>
          </a:solidFill>
        </p:spPr>
        <p:txBody>
          <a:bodyPr wrap="square" lIns="0" tIns="0" rIns="0" bIns="0" rtlCol="0"/>
          <a:lstStyle/>
          <a:p>
            <a:endParaRPr/>
          </a:p>
        </p:txBody>
      </p:sp>
      <p:sp>
        <p:nvSpPr>
          <p:cNvPr id="221" name="object 221"/>
          <p:cNvSpPr/>
          <p:nvPr/>
        </p:nvSpPr>
        <p:spPr>
          <a:xfrm>
            <a:off x="3656983" y="2915645"/>
            <a:ext cx="0" cy="305435"/>
          </a:xfrm>
          <a:custGeom>
            <a:avLst/>
            <a:gdLst/>
            <a:ahLst/>
            <a:cxnLst/>
            <a:rect l="l" t="t" r="r" b="b"/>
            <a:pathLst>
              <a:path h="305434">
                <a:moveTo>
                  <a:pt x="0" y="0"/>
                </a:moveTo>
                <a:lnTo>
                  <a:pt x="0" y="304827"/>
                </a:lnTo>
              </a:path>
            </a:pathLst>
          </a:custGeom>
          <a:ln w="27908">
            <a:solidFill>
              <a:srgbClr val="EEF2F4"/>
            </a:solidFill>
          </a:ln>
        </p:spPr>
        <p:txBody>
          <a:bodyPr wrap="square" lIns="0" tIns="0" rIns="0" bIns="0" rtlCol="0"/>
          <a:lstStyle/>
          <a:p>
            <a:endParaRPr/>
          </a:p>
        </p:txBody>
      </p:sp>
      <p:sp>
        <p:nvSpPr>
          <p:cNvPr id="222" name="object 222"/>
          <p:cNvSpPr/>
          <p:nvPr/>
        </p:nvSpPr>
        <p:spPr>
          <a:xfrm>
            <a:off x="3650323" y="2915757"/>
            <a:ext cx="0" cy="152400"/>
          </a:xfrm>
          <a:custGeom>
            <a:avLst/>
            <a:gdLst/>
            <a:ahLst/>
            <a:cxnLst/>
            <a:rect l="l" t="t" r="r" b="b"/>
            <a:pathLst>
              <a:path h="152400">
                <a:moveTo>
                  <a:pt x="0" y="0"/>
                </a:moveTo>
                <a:lnTo>
                  <a:pt x="0" y="152410"/>
                </a:lnTo>
              </a:path>
            </a:pathLst>
          </a:custGeom>
          <a:ln w="14588">
            <a:solidFill>
              <a:srgbClr val="FFFFFF"/>
            </a:solidFill>
          </a:ln>
        </p:spPr>
        <p:txBody>
          <a:bodyPr wrap="square" lIns="0" tIns="0" rIns="0" bIns="0" rtlCol="0"/>
          <a:lstStyle/>
          <a:p>
            <a:endParaRPr/>
          </a:p>
        </p:txBody>
      </p:sp>
      <p:sp>
        <p:nvSpPr>
          <p:cNvPr id="223" name="object 223"/>
          <p:cNvSpPr/>
          <p:nvPr/>
        </p:nvSpPr>
        <p:spPr>
          <a:xfrm>
            <a:off x="2721822" y="4274922"/>
            <a:ext cx="636905" cy="315595"/>
          </a:xfrm>
          <a:custGeom>
            <a:avLst/>
            <a:gdLst/>
            <a:ahLst/>
            <a:cxnLst/>
            <a:rect l="l" t="t" r="r" b="b"/>
            <a:pathLst>
              <a:path w="636904" h="315595">
                <a:moveTo>
                  <a:pt x="0" y="61633"/>
                </a:moveTo>
                <a:lnTo>
                  <a:pt x="0" y="312813"/>
                </a:lnTo>
                <a:lnTo>
                  <a:pt x="636663" y="315048"/>
                </a:lnTo>
                <a:lnTo>
                  <a:pt x="635990" y="0"/>
                </a:lnTo>
                <a:lnTo>
                  <a:pt x="534073" y="160985"/>
                </a:lnTo>
                <a:lnTo>
                  <a:pt x="123723" y="160985"/>
                </a:lnTo>
                <a:lnTo>
                  <a:pt x="13817" y="39928"/>
                </a:lnTo>
                <a:lnTo>
                  <a:pt x="0" y="61633"/>
                </a:lnTo>
                <a:close/>
              </a:path>
            </a:pathLst>
          </a:custGeom>
          <a:ln w="5575">
            <a:solidFill>
              <a:srgbClr val="000000"/>
            </a:solidFill>
          </a:ln>
        </p:spPr>
        <p:txBody>
          <a:bodyPr wrap="square" lIns="0" tIns="0" rIns="0" bIns="0" rtlCol="0"/>
          <a:lstStyle/>
          <a:p>
            <a:endParaRPr/>
          </a:p>
        </p:txBody>
      </p:sp>
      <p:sp>
        <p:nvSpPr>
          <p:cNvPr id="224" name="object 224"/>
          <p:cNvSpPr/>
          <p:nvPr/>
        </p:nvSpPr>
        <p:spPr>
          <a:xfrm>
            <a:off x="2636402" y="4390987"/>
            <a:ext cx="790575" cy="485140"/>
          </a:xfrm>
          <a:custGeom>
            <a:avLst/>
            <a:gdLst/>
            <a:ahLst/>
            <a:cxnLst/>
            <a:rect l="l" t="t" r="r" b="b"/>
            <a:pathLst>
              <a:path w="790575" h="485140">
                <a:moveTo>
                  <a:pt x="84391" y="0"/>
                </a:moveTo>
                <a:lnTo>
                  <a:pt x="36995" y="63"/>
                </a:lnTo>
                <a:lnTo>
                  <a:pt x="36995" y="413740"/>
                </a:lnTo>
                <a:lnTo>
                  <a:pt x="0" y="413740"/>
                </a:lnTo>
                <a:lnTo>
                  <a:pt x="762" y="485152"/>
                </a:lnTo>
                <a:lnTo>
                  <a:pt x="95618" y="485127"/>
                </a:lnTo>
                <a:lnTo>
                  <a:pt x="95618" y="283362"/>
                </a:lnTo>
                <a:lnTo>
                  <a:pt x="98516" y="265405"/>
                </a:lnTo>
                <a:lnTo>
                  <a:pt x="104155" y="256849"/>
                </a:lnTo>
                <a:lnTo>
                  <a:pt x="116888" y="254209"/>
                </a:lnTo>
                <a:lnTo>
                  <a:pt x="707478" y="254012"/>
                </a:lnTo>
                <a:lnTo>
                  <a:pt x="790333" y="211785"/>
                </a:lnTo>
                <a:lnTo>
                  <a:pt x="790333" y="166230"/>
                </a:lnTo>
                <a:lnTo>
                  <a:pt x="179095" y="166230"/>
                </a:lnTo>
                <a:lnTo>
                  <a:pt x="84391" y="57315"/>
                </a:lnTo>
                <a:lnTo>
                  <a:pt x="84391" y="0"/>
                </a:lnTo>
                <a:close/>
              </a:path>
              <a:path w="790575" h="485140">
                <a:moveTo>
                  <a:pt x="790333" y="46710"/>
                </a:moveTo>
                <a:lnTo>
                  <a:pt x="723925" y="46786"/>
                </a:lnTo>
                <a:lnTo>
                  <a:pt x="612216" y="165976"/>
                </a:lnTo>
                <a:lnTo>
                  <a:pt x="179095" y="166230"/>
                </a:lnTo>
                <a:lnTo>
                  <a:pt x="790333" y="166230"/>
                </a:lnTo>
                <a:lnTo>
                  <a:pt x="790333" y="46710"/>
                </a:lnTo>
                <a:close/>
              </a:path>
            </a:pathLst>
          </a:custGeom>
          <a:solidFill>
            <a:srgbClr val="94A6AF"/>
          </a:solidFill>
        </p:spPr>
        <p:txBody>
          <a:bodyPr wrap="square" lIns="0" tIns="0" rIns="0" bIns="0" rtlCol="0"/>
          <a:lstStyle/>
          <a:p>
            <a:endParaRPr/>
          </a:p>
        </p:txBody>
      </p:sp>
      <p:sp>
        <p:nvSpPr>
          <p:cNvPr id="225" name="object 225"/>
          <p:cNvSpPr/>
          <p:nvPr/>
        </p:nvSpPr>
        <p:spPr>
          <a:xfrm>
            <a:off x="2636402" y="4390987"/>
            <a:ext cx="790575" cy="485140"/>
          </a:xfrm>
          <a:custGeom>
            <a:avLst/>
            <a:gdLst/>
            <a:ahLst/>
            <a:cxnLst/>
            <a:rect l="l" t="t" r="r" b="b"/>
            <a:pathLst>
              <a:path w="790575" h="485140">
                <a:moveTo>
                  <a:pt x="95618" y="485127"/>
                </a:moveTo>
                <a:lnTo>
                  <a:pt x="95618" y="283362"/>
                </a:lnTo>
                <a:lnTo>
                  <a:pt x="98516" y="265405"/>
                </a:lnTo>
                <a:lnTo>
                  <a:pt x="145174" y="254155"/>
                </a:lnTo>
                <a:lnTo>
                  <a:pt x="196876" y="254113"/>
                </a:lnTo>
                <a:lnTo>
                  <a:pt x="265778" y="254080"/>
                </a:lnTo>
                <a:lnTo>
                  <a:pt x="304737" y="254066"/>
                </a:lnTo>
                <a:lnTo>
                  <a:pt x="345663" y="254055"/>
                </a:lnTo>
                <a:lnTo>
                  <a:pt x="387782" y="254045"/>
                </a:lnTo>
                <a:lnTo>
                  <a:pt x="430315" y="254037"/>
                </a:lnTo>
                <a:lnTo>
                  <a:pt x="472485" y="254030"/>
                </a:lnTo>
                <a:lnTo>
                  <a:pt x="513516" y="254025"/>
                </a:lnTo>
                <a:lnTo>
                  <a:pt x="552629" y="254021"/>
                </a:lnTo>
                <a:lnTo>
                  <a:pt x="621998" y="254015"/>
                </a:lnTo>
                <a:lnTo>
                  <a:pt x="674374" y="254013"/>
                </a:lnTo>
                <a:lnTo>
                  <a:pt x="707478" y="254012"/>
                </a:lnTo>
                <a:lnTo>
                  <a:pt x="790333" y="211785"/>
                </a:lnTo>
                <a:lnTo>
                  <a:pt x="790333" y="46710"/>
                </a:lnTo>
                <a:lnTo>
                  <a:pt x="723925" y="46786"/>
                </a:lnTo>
                <a:lnTo>
                  <a:pt x="612216" y="165976"/>
                </a:lnTo>
                <a:lnTo>
                  <a:pt x="179095" y="166230"/>
                </a:lnTo>
                <a:lnTo>
                  <a:pt x="84391" y="57315"/>
                </a:lnTo>
                <a:lnTo>
                  <a:pt x="84391" y="0"/>
                </a:lnTo>
                <a:lnTo>
                  <a:pt x="36995" y="63"/>
                </a:lnTo>
                <a:lnTo>
                  <a:pt x="36995" y="413740"/>
                </a:lnTo>
                <a:lnTo>
                  <a:pt x="0" y="413740"/>
                </a:lnTo>
                <a:lnTo>
                  <a:pt x="762" y="485152"/>
                </a:lnTo>
                <a:lnTo>
                  <a:pt x="95618" y="485127"/>
                </a:lnTo>
                <a:close/>
              </a:path>
            </a:pathLst>
          </a:custGeom>
          <a:ln w="5575">
            <a:solidFill>
              <a:srgbClr val="000000"/>
            </a:solidFill>
          </a:ln>
        </p:spPr>
        <p:txBody>
          <a:bodyPr wrap="square" lIns="0" tIns="0" rIns="0" bIns="0" rtlCol="0"/>
          <a:lstStyle/>
          <a:p>
            <a:endParaRPr/>
          </a:p>
        </p:txBody>
      </p:sp>
      <p:sp>
        <p:nvSpPr>
          <p:cNvPr id="226" name="object 226"/>
          <p:cNvSpPr/>
          <p:nvPr/>
        </p:nvSpPr>
        <p:spPr>
          <a:xfrm>
            <a:off x="937942" y="4735830"/>
            <a:ext cx="98425" cy="665480"/>
          </a:xfrm>
          <a:custGeom>
            <a:avLst/>
            <a:gdLst/>
            <a:ahLst/>
            <a:cxnLst/>
            <a:rect l="l" t="t" r="r" b="b"/>
            <a:pathLst>
              <a:path w="98425" h="665479">
                <a:moveTo>
                  <a:pt x="0" y="0"/>
                </a:moveTo>
                <a:lnTo>
                  <a:pt x="0" y="630453"/>
                </a:lnTo>
                <a:lnTo>
                  <a:pt x="3007" y="648487"/>
                </a:lnTo>
                <a:lnTo>
                  <a:pt x="7537" y="658791"/>
                </a:lnTo>
                <a:lnTo>
                  <a:pt x="16521" y="663530"/>
                </a:lnTo>
                <a:lnTo>
                  <a:pt x="32890" y="664866"/>
                </a:lnTo>
                <a:lnTo>
                  <a:pt x="57664" y="663461"/>
                </a:lnTo>
                <a:lnTo>
                  <a:pt x="94362" y="646159"/>
                </a:lnTo>
                <a:lnTo>
                  <a:pt x="97954" y="591045"/>
                </a:lnTo>
                <a:lnTo>
                  <a:pt x="98090" y="527762"/>
                </a:lnTo>
                <a:lnTo>
                  <a:pt x="98145" y="489186"/>
                </a:lnTo>
                <a:lnTo>
                  <a:pt x="98193" y="447188"/>
                </a:lnTo>
                <a:lnTo>
                  <a:pt x="98234" y="402669"/>
                </a:lnTo>
                <a:lnTo>
                  <a:pt x="98269" y="356533"/>
                </a:lnTo>
                <a:lnTo>
                  <a:pt x="98298" y="309679"/>
                </a:lnTo>
                <a:lnTo>
                  <a:pt x="98322" y="263009"/>
                </a:lnTo>
                <a:lnTo>
                  <a:pt x="98341" y="217424"/>
                </a:lnTo>
                <a:lnTo>
                  <a:pt x="98356" y="173827"/>
                </a:lnTo>
                <a:lnTo>
                  <a:pt x="98367" y="133118"/>
                </a:lnTo>
                <a:lnTo>
                  <a:pt x="98381" y="63971"/>
                </a:lnTo>
                <a:lnTo>
                  <a:pt x="98386" y="17194"/>
                </a:lnTo>
                <a:lnTo>
                  <a:pt x="98386" y="0"/>
                </a:lnTo>
                <a:lnTo>
                  <a:pt x="0" y="0"/>
                </a:lnTo>
                <a:close/>
              </a:path>
            </a:pathLst>
          </a:custGeom>
          <a:ln w="5575">
            <a:solidFill>
              <a:srgbClr val="000000"/>
            </a:solidFill>
          </a:ln>
        </p:spPr>
        <p:txBody>
          <a:bodyPr wrap="square" lIns="0" tIns="0" rIns="0" bIns="0" rtlCol="0"/>
          <a:lstStyle/>
          <a:p>
            <a:endParaRPr/>
          </a:p>
        </p:txBody>
      </p:sp>
      <p:sp>
        <p:nvSpPr>
          <p:cNvPr id="227" name="object 227"/>
          <p:cNvSpPr/>
          <p:nvPr/>
        </p:nvSpPr>
        <p:spPr>
          <a:xfrm>
            <a:off x="2822114" y="4735830"/>
            <a:ext cx="98425" cy="665480"/>
          </a:xfrm>
          <a:custGeom>
            <a:avLst/>
            <a:gdLst/>
            <a:ahLst/>
            <a:cxnLst/>
            <a:rect l="l" t="t" r="r" b="b"/>
            <a:pathLst>
              <a:path w="98425" h="665479">
                <a:moveTo>
                  <a:pt x="0" y="0"/>
                </a:moveTo>
                <a:lnTo>
                  <a:pt x="0" y="630453"/>
                </a:lnTo>
                <a:lnTo>
                  <a:pt x="3007" y="648487"/>
                </a:lnTo>
                <a:lnTo>
                  <a:pt x="7537" y="658791"/>
                </a:lnTo>
                <a:lnTo>
                  <a:pt x="16521" y="663530"/>
                </a:lnTo>
                <a:lnTo>
                  <a:pt x="32890" y="664866"/>
                </a:lnTo>
                <a:lnTo>
                  <a:pt x="57665" y="663194"/>
                </a:lnTo>
                <a:lnTo>
                  <a:pt x="94365" y="644548"/>
                </a:lnTo>
                <a:lnTo>
                  <a:pt x="98220" y="625994"/>
                </a:lnTo>
                <a:lnTo>
                  <a:pt x="98377" y="628798"/>
                </a:lnTo>
                <a:lnTo>
                  <a:pt x="98381" y="587501"/>
                </a:lnTo>
                <a:lnTo>
                  <a:pt x="98382" y="528637"/>
                </a:lnTo>
                <a:lnTo>
                  <a:pt x="98384" y="452535"/>
                </a:lnTo>
                <a:lnTo>
                  <a:pt x="98384" y="410118"/>
                </a:lnTo>
                <a:lnTo>
                  <a:pt x="98385" y="365909"/>
                </a:lnTo>
                <a:lnTo>
                  <a:pt x="98385" y="320745"/>
                </a:lnTo>
                <a:lnTo>
                  <a:pt x="98386" y="275468"/>
                </a:lnTo>
                <a:lnTo>
                  <a:pt x="98386" y="230914"/>
                </a:lnTo>
                <a:lnTo>
                  <a:pt x="98386" y="187924"/>
                </a:lnTo>
                <a:lnTo>
                  <a:pt x="98386" y="147336"/>
                </a:lnTo>
                <a:lnTo>
                  <a:pt x="98386" y="76722"/>
                </a:lnTo>
                <a:lnTo>
                  <a:pt x="98386" y="25783"/>
                </a:lnTo>
                <a:lnTo>
                  <a:pt x="98386" y="1231"/>
                </a:lnTo>
                <a:lnTo>
                  <a:pt x="98386" y="419"/>
                </a:lnTo>
                <a:lnTo>
                  <a:pt x="98386" y="0"/>
                </a:lnTo>
                <a:lnTo>
                  <a:pt x="47967" y="0"/>
                </a:lnTo>
                <a:lnTo>
                  <a:pt x="0" y="0"/>
                </a:lnTo>
                <a:close/>
              </a:path>
            </a:pathLst>
          </a:custGeom>
          <a:ln w="5575">
            <a:solidFill>
              <a:srgbClr val="000000"/>
            </a:solidFill>
          </a:ln>
        </p:spPr>
        <p:txBody>
          <a:bodyPr wrap="square" lIns="0" tIns="0" rIns="0" bIns="0" rtlCol="0"/>
          <a:lstStyle/>
          <a:p>
            <a:endParaRPr/>
          </a:p>
        </p:txBody>
      </p:sp>
      <p:sp>
        <p:nvSpPr>
          <p:cNvPr id="228" name="object 228"/>
          <p:cNvSpPr/>
          <p:nvPr/>
        </p:nvSpPr>
        <p:spPr>
          <a:xfrm>
            <a:off x="1980878" y="5014118"/>
            <a:ext cx="123189" cy="0"/>
          </a:xfrm>
          <a:custGeom>
            <a:avLst/>
            <a:gdLst/>
            <a:ahLst/>
            <a:cxnLst/>
            <a:rect l="l" t="t" r="r" b="b"/>
            <a:pathLst>
              <a:path w="123189">
                <a:moveTo>
                  <a:pt x="0" y="0"/>
                </a:moveTo>
                <a:lnTo>
                  <a:pt x="122986" y="0"/>
                </a:lnTo>
              </a:path>
            </a:pathLst>
          </a:custGeom>
          <a:ln w="50533">
            <a:solidFill>
              <a:srgbClr val="D0DADF"/>
            </a:solidFill>
          </a:ln>
        </p:spPr>
        <p:txBody>
          <a:bodyPr wrap="square" lIns="0" tIns="0" rIns="0" bIns="0" rtlCol="0"/>
          <a:lstStyle/>
          <a:p>
            <a:endParaRPr/>
          </a:p>
        </p:txBody>
      </p:sp>
      <p:sp>
        <p:nvSpPr>
          <p:cNvPr id="229" name="object 229"/>
          <p:cNvSpPr/>
          <p:nvPr/>
        </p:nvSpPr>
        <p:spPr>
          <a:xfrm>
            <a:off x="1980878" y="4989487"/>
            <a:ext cx="123189" cy="49530"/>
          </a:xfrm>
          <a:custGeom>
            <a:avLst/>
            <a:gdLst/>
            <a:ahLst/>
            <a:cxnLst/>
            <a:rect l="l" t="t" r="r" b="b"/>
            <a:pathLst>
              <a:path w="123189" h="49529">
                <a:moveTo>
                  <a:pt x="0" y="0"/>
                </a:moveTo>
                <a:lnTo>
                  <a:pt x="122986" y="0"/>
                </a:lnTo>
                <a:lnTo>
                  <a:pt x="122986" y="49263"/>
                </a:lnTo>
                <a:lnTo>
                  <a:pt x="0" y="49263"/>
                </a:lnTo>
                <a:lnTo>
                  <a:pt x="0" y="0"/>
                </a:lnTo>
                <a:close/>
              </a:path>
            </a:pathLst>
          </a:custGeom>
          <a:ln w="5575">
            <a:solidFill>
              <a:srgbClr val="000000"/>
            </a:solidFill>
          </a:ln>
        </p:spPr>
        <p:txBody>
          <a:bodyPr wrap="square" lIns="0" tIns="0" rIns="0" bIns="0" rtlCol="0"/>
          <a:lstStyle/>
          <a:p>
            <a:endParaRPr/>
          </a:p>
        </p:txBody>
      </p:sp>
      <p:sp>
        <p:nvSpPr>
          <p:cNvPr id="230" name="object 230"/>
          <p:cNvSpPr/>
          <p:nvPr/>
        </p:nvSpPr>
        <p:spPr>
          <a:xfrm>
            <a:off x="837091" y="4876203"/>
            <a:ext cx="2192020" cy="184785"/>
          </a:xfrm>
          <a:custGeom>
            <a:avLst/>
            <a:gdLst/>
            <a:ahLst/>
            <a:cxnLst/>
            <a:rect l="l" t="t" r="r" b="b"/>
            <a:pathLst>
              <a:path w="2192020" h="184784">
                <a:moveTo>
                  <a:pt x="2191639" y="0"/>
                </a:moveTo>
                <a:lnTo>
                  <a:pt x="0" y="0"/>
                </a:lnTo>
                <a:lnTo>
                  <a:pt x="0" y="184708"/>
                </a:lnTo>
                <a:lnTo>
                  <a:pt x="1185583" y="184708"/>
                </a:lnTo>
                <a:lnTo>
                  <a:pt x="1185595" y="105892"/>
                </a:lnTo>
                <a:lnTo>
                  <a:pt x="1232331" y="96050"/>
                </a:lnTo>
                <a:lnTo>
                  <a:pt x="2191639" y="96050"/>
                </a:lnTo>
                <a:lnTo>
                  <a:pt x="2191639" y="0"/>
                </a:lnTo>
                <a:close/>
              </a:path>
              <a:path w="2192020" h="184784">
                <a:moveTo>
                  <a:pt x="2191639" y="96050"/>
                </a:moveTo>
                <a:lnTo>
                  <a:pt x="1232331" y="96050"/>
                </a:lnTo>
                <a:lnTo>
                  <a:pt x="1232331" y="184708"/>
                </a:lnTo>
                <a:lnTo>
                  <a:pt x="2191639" y="184708"/>
                </a:lnTo>
                <a:lnTo>
                  <a:pt x="2191639" y="96050"/>
                </a:lnTo>
                <a:close/>
              </a:path>
            </a:pathLst>
          </a:custGeom>
          <a:solidFill>
            <a:srgbClr val="899CA6"/>
          </a:solidFill>
        </p:spPr>
        <p:txBody>
          <a:bodyPr wrap="square" lIns="0" tIns="0" rIns="0" bIns="0" rtlCol="0"/>
          <a:lstStyle/>
          <a:p>
            <a:endParaRPr/>
          </a:p>
        </p:txBody>
      </p:sp>
      <p:sp>
        <p:nvSpPr>
          <p:cNvPr id="231" name="object 231"/>
          <p:cNvSpPr/>
          <p:nvPr/>
        </p:nvSpPr>
        <p:spPr>
          <a:xfrm>
            <a:off x="837091" y="4876203"/>
            <a:ext cx="2192020" cy="184785"/>
          </a:xfrm>
          <a:custGeom>
            <a:avLst/>
            <a:gdLst/>
            <a:ahLst/>
            <a:cxnLst/>
            <a:rect l="l" t="t" r="r" b="b"/>
            <a:pathLst>
              <a:path w="2192020" h="184784">
                <a:moveTo>
                  <a:pt x="0" y="0"/>
                </a:moveTo>
                <a:lnTo>
                  <a:pt x="2191639" y="0"/>
                </a:lnTo>
                <a:lnTo>
                  <a:pt x="2191639" y="184708"/>
                </a:lnTo>
                <a:lnTo>
                  <a:pt x="1232331" y="184708"/>
                </a:lnTo>
                <a:lnTo>
                  <a:pt x="1232331" y="96050"/>
                </a:lnTo>
                <a:lnTo>
                  <a:pt x="1185595" y="105892"/>
                </a:lnTo>
                <a:lnTo>
                  <a:pt x="1185583" y="184708"/>
                </a:lnTo>
                <a:lnTo>
                  <a:pt x="0" y="184708"/>
                </a:lnTo>
                <a:lnTo>
                  <a:pt x="0" y="0"/>
                </a:lnTo>
                <a:close/>
              </a:path>
            </a:pathLst>
          </a:custGeom>
          <a:ln w="5575">
            <a:solidFill>
              <a:srgbClr val="000000"/>
            </a:solidFill>
          </a:ln>
        </p:spPr>
        <p:txBody>
          <a:bodyPr wrap="square" lIns="0" tIns="0" rIns="0" bIns="0" rtlCol="0"/>
          <a:lstStyle/>
          <a:p>
            <a:endParaRPr/>
          </a:p>
        </p:txBody>
      </p:sp>
      <p:sp>
        <p:nvSpPr>
          <p:cNvPr id="232" name="object 232"/>
          <p:cNvSpPr/>
          <p:nvPr/>
        </p:nvSpPr>
        <p:spPr>
          <a:xfrm>
            <a:off x="2446568" y="2819574"/>
            <a:ext cx="1729924" cy="2410006"/>
          </a:xfrm>
          <a:prstGeom prst="rect">
            <a:avLst/>
          </a:prstGeom>
          <a:blipFill>
            <a:blip r:embed="rId3" cstate="print"/>
            <a:stretch>
              <a:fillRect/>
            </a:stretch>
          </a:blipFill>
        </p:spPr>
        <p:txBody>
          <a:bodyPr wrap="square" lIns="0" tIns="0" rIns="0" bIns="0" rtlCol="0"/>
          <a:lstStyle/>
          <a:p>
            <a:endParaRPr/>
          </a:p>
        </p:txBody>
      </p:sp>
      <p:sp>
        <p:nvSpPr>
          <p:cNvPr id="233" name="object 233"/>
          <p:cNvSpPr/>
          <p:nvPr/>
        </p:nvSpPr>
        <p:spPr>
          <a:xfrm>
            <a:off x="1115831" y="4805299"/>
            <a:ext cx="243204" cy="71120"/>
          </a:xfrm>
          <a:custGeom>
            <a:avLst/>
            <a:gdLst/>
            <a:ahLst/>
            <a:cxnLst/>
            <a:rect l="l" t="t" r="r" b="b"/>
            <a:pathLst>
              <a:path w="243205" h="71120">
                <a:moveTo>
                  <a:pt x="0" y="0"/>
                </a:moveTo>
                <a:lnTo>
                  <a:pt x="242951" y="0"/>
                </a:lnTo>
                <a:lnTo>
                  <a:pt x="242951" y="70815"/>
                </a:lnTo>
                <a:lnTo>
                  <a:pt x="0" y="70815"/>
                </a:lnTo>
                <a:lnTo>
                  <a:pt x="0" y="0"/>
                </a:lnTo>
                <a:close/>
              </a:path>
            </a:pathLst>
          </a:custGeom>
          <a:solidFill>
            <a:srgbClr val="A0B0B9"/>
          </a:solidFill>
        </p:spPr>
        <p:txBody>
          <a:bodyPr wrap="square" lIns="0" tIns="0" rIns="0" bIns="0" rtlCol="0"/>
          <a:lstStyle/>
          <a:p>
            <a:endParaRPr/>
          </a:p>
        </p:txBody>
      </p:sp>
      <p:sp>
        <p:nvSpPr>
          <p:cNvPr id="234" name="object 234"/>
          <p:cNvSpPr/>
          <p:nvPr/>
        </p:nvSpPr>
        <p:spPr>
          <a:xfrm>
            <a:off x="1115831" y="4805299"/>
            <a:ext cx="243204" cy="71120"/>
          </a:xfrm>
          <a:custGeom>
            <a:avLst/>
            <a:gdLst/>
            <a:ahLst/>
            <a:cxnLst/>
            <a:rect l="l" t="t" r="r" b="b"/>
            <a:pathLst>
              <a:path w="243205" h="71120">
                <a:moveTo>
                  <a:pt x="0" y="0"/>
                </a:moveTo>
                <a:lnTo>
                  <a:pt x="242951" y="0"/>
                </a:lnTo>
                <a:lnTo>
                  <a:pt x="242951" y="70815"/>
                </a:lnTo>
                <a:lnTo>
                  <a:pt x="0" y="70815"/>
                </a:lnTo>
                <a:lnTo>
                  <a:pt x="0" y="0"/>
                </a:lnTo>
                <a:close/>
              </a:path>
            </a:pathLst>
          </a:custGeom>
          <a:ln w="5575">
            <a:solidFill>
              <a:srgbClr val="000000"/>
            </a:solidFill>
          </a:ln>
        </p:spPr>
        <p:txBody>
          <a:bodyPr wrap="square" lIns="0" tIns="0" rIns="0" bIns="0" rtlCol="0"/>
          <a:lstStyle/>
          <a:p>
            <a:endParaRPr/>
          </a:p>
        </p:txBody>
      </p:sp>
      <p:sp>
        <p:nvSpPr>
          <p:cNvPr id="235" name="object 235"/>
          <p:cNvSpPr/>
          <p:nvPr/>
        </p:nvSpPr>
        <p:spPr>
          <a:xfrm>
            <a:off x="2044569" y="4805299"/>
            <a:ext cx="243204" cy="71120"/>
          </a:xfrm>
          <a:custGeom>
            <a:avLst/>
            <a:gdLst/>
            <a:ahLst/>
            <a:cxnLst/>
            <a:rect l="l" t="t" r="r" b="b"/>
            <a:pathLst>
              <a:path w="243205" h="71120">
                <a:moveTo>
                  <a:pt x="0" y="0"/>
                </a:moveTo>
                <a:lnTo>
                  <a:pt x="242950" y="0"/>
                </a:lnTo>
                <a:lnTo>
                  <a:pt x="242950" y="70815"/>
                </a:lnTo>
                <a:lnTo>
                  <a:pt x="0" y="70815"/>
                </a:lnTo>
                <a:lnTo>
                  <a:pt x="0" y="0"/>
                </a:lnTo>
                <a:close/>
              </a:path>
            </a:pathLst>
          </a:custGeom>
          <a:solidFill>
            <a:srgbClr val="A0B0B9"/>
          </a:solidFill>
        </p:spPr>
        <p:txBody>
          <a:bodyPr wrap="square" lIns="0" tIns="0" rIns="0" bIns="0" rtlCol="0"/>
          <a:lstStyle/>
          <a:p>
            <a:endParaRPr/>
          </a:p>
        </p:txBody>
      </p:sp>
      <p:sp>
        <p:nvSpPr>
          <p:cNvPr id="236" name="object 236"/>
          <p:cNvSpPr/>
          <p:nvPr/>
        </p:nvSpPr>
        <p:spPr>
          <a:xfrm>
            <a:off x="2044569" y="4805299"/>
            <a:ext cx="243204" cy="71120"/>
          </a:xfrm>
          <a:custGeom>
            <a:avLst/>
            <a:gdLst/>
            <a:ahLst/>
            <a:cxnLst/>
            <a:rect l="l" t="t" r="r" b="b"/>
            <a:pathLst>
              <a:path w="243205" h="71120">
                <a:moveTo>
                  <a:pt x="0" y="0"/>
                </a:moveTo>
                <a:lnTo>
                  <a:pt x="242950" y="0"/>
                </a:lnTo>
                <a:lnTo>
                  <a:pt x="242950" y="70815"/>
                </a:lnTo>
                <a:lnTo>
                  <a:pt x="0" y="70815"/>
                </a:lnTo>
                <a:lnTo>
                  <a:pt x="0" y="0"/>
                </a:lnTo>
                <a:close/>
              </a:path>
            </a:pathLst>
          </a:custGeom>
          <a:ln w="5575">
            <a:solidFill>
              <a:srgbClr val="000000"/>
            </a:solidFill>
          </a:ln>
        </p:spPr>
        <p:txBody>
          <a:bodyPr wrap="square" lIns="0" tIns="0" rIns="0" bIns="0" rtlCol="0"/>
          <a:lstStyle/>
          <a:p>
            <a:endParaRPr/>
          </a:p>
        </p:txBody>
      </p:sp>
      <p:sp>
        <p:nvSpPr>
          <p:cNvPr id="237" name="object 237"/>
          <p:cNvSpPr/>
          <p:nvPr/>
        </p:nvSpPr>
        <p:spPr>
          <a:xfrm>
            <a:off x="1264891" y="4758868"/>
            <a:ext cx="29209" cy="42545"/>
          </a:xfrm>
          <a:custGeom>
            <a:avLst/>
            <a:gdLst/>
            <a:ahLst/>
            <a:cxnLst/>
            <a:rect l="l" t="t" r="r" b="b"/>
            <a:pathLst>
              <a:path w="29210" h="42545">
                <a:moveTo>
                  <a:pt x="0" y="21024"/>
                </a:moveTo>
                <a:lnTo>
                  <a:pt x="28905" y="21024"/>
                </a:lnTo>
              </a:path>
            </a:pathLst>
          </a:custGeom>
          <a:ln w="43319">
            <a:solidFill>
              <a:srgbClr val="B8C5CC"/>
            </a:solidFill>
          </a:ln>
        </p:spPr>
        <p:txBody>
          <a:bodyPr wrap="square" lIns="0" tIns="0" rIns="0" bIns="0" rtlCol="0"/>
          <a:lstStyle/>
          <a:p>
            <a:endParaRPr/>
          </a:p>
        </p:txBody>
      </p:sp>
      <p:sp>
        <p:nvSpPr>
          <p:cNvPr id="238" name="object 238"/>
          <p:cNvSpPr/>
          <p:nvPr/>
        </p:nvSpPr>
        <p:spPr>
          <a:xfrm>
            <a:off x="1200984" y="4780083"/>
            <a:ext cx="64135" cy="0"/>
          </a:xfrm>
          <a:custGeom>
            <a:avLst/>
            <a:gdLst/>
            <a:ahLst/>
            <a:cxnLst/>
            <a:rect l="l" t="t" r="r" b="b"/>
            <a:pathLst>
              <a:path w="64135">
                <a:moveTo>
                  <a:pt x="0" y="0"/>
                </a:moveTo>
                <a:lnTo>
                  <a:pt x="63728" y="0"/>
                </a:lnTo>
              </a:path>
            </a:pathLst>
          </a:custGeom>
          <a:ln w="43700">
            <a:solidFill>
              <a:srgbClr val="DDE5E9"/>
            </a:solidFill>
          </a:ln>
        </p:spPr>
        <p:txBody>
          <a:bodyPr wrap="square" lIns="0" tIns="0" rIns="0" bIns="0" rtlCol="0"/>
          <a:lstStyle/>
          <a:p>
            <a:endParaRPr/>
          </a:p>
        </p:txBody>
      </p:sp>
      <p:sp>
        <p:nvSpPr>
          <p:cNvPr id="239" name="object 239"/>
          <p:cNvSpPr/>
          <p:nvPr/>
        </p:nvSpPr>
        <p:spPr>
          <a:xfrm>
            <a:off x="1172092" y="4758868"/>
            <a:ext cx="29209" cy="42545"/>
          </a:xfrm>
          <a:custGeom>
            <a:avLst/>
            <a:gdLst/>
            <a:ahLst/>
            <a:cxnLst/>
            <a:rect l="l" t="t" r="r" b="b"/>
            <a:pathLst>
              <a:path w="29210" h="42545">
                <a:moveTo>
                  <a:pt x="0" y="21215"/>
                </a:moveTo>
                <a:lnTo>
                  <a:pt x="28905" y="21215"/>
                </a:lnTo>
              </a:path>
            </a:pathLst>
          </a:custGeom>
          <a:ln w="43700">
            <a:solidFill>
              <a:srgbClr val="94A6AF"/>
            </a:solidFill>
          </a:ln>
        </p:spPr>
        <p:txBody>
          <a:bodyPr wrap="square" lIns="0" tIns="0" rIns="0" bIns="0" rtlCol="0"/>
          <a:lstStyle/>
          <a:p>
            <a:endParaRPr/>
          </a:p>
        </p:txBody>
      </p:sp>
      <p:sp>
        <p:nvSpPr>
          <p:cNvPr id="240" name="object 240"/>
          <p:cNvSpPr/>
          <p:nvPr/>
        </p:nvSpPr>
        <p:spPr>
          <a:xfrm>
            <a:off x="1172311" y="4762159"/>
            <a:ext cx="121920" cy="0"/>
          </a:xfrm>
          <a:custGeom>
            <a:avLst/>
            <a:gdLst/>
            <a:ahLst/>
            <a:cxnLst/>
            <a:rect l="l" t="t" r="r" b="b"/>
            <a:pathLst>
              <a:path w="121919">
                <a:moveTo>
                  <a:pt x="0" y="0"/>
                </a:moveTo>
                <a:lnTo>
                  <a:pt x="121484" y="0"/>
                </a:lnTo>
              </a:path>
            </a:pathLst>
          </a:custGeom>
          <a:ln w="8209">
            <a:solidFill>
              <a:srgbClr val="A0B0B9"/>
            </a:solidFill>
          </a:ln>
        </p:spPr>
        <p:txBody>
          <a:bodyPr wrap="square" lIns="0" tIns="0" rIns="0" bIns="0" rtlCol="0"/>
          <a:lstStyle/>
          <a:p>
            <a:endParaRPr/>
          </a:p>
        </p:txBody>
      </p:sp>
      <p:sp>
        <p:nvSpPr>
          <p:cNvPr id="241" name="object 241"/>
          <p:cNvSpPr/>
          <p:nvPr/>
        </p:nvSpPr>
        <p:spPr>
          <a:xfrm>
            <a:off x="1172311" y="4798228"/>
            <a:ext cx="121920" cy="0"/>
          </a:xfrm>
          <a:custGeom>
            <a:avLst/>
            <a:gdLst/>
            <a:ahLst/>
            <a:cxnLst/>
            <a:rect l="l" t="t" r="r" b="b"/>
            <a:pathLst>
              <a:path w="121919">
                <a:moveTo>
                  <a:pt x="0" y="0"/>
                </a:moveTo>
                <a:lnTo>
                  <a:pt x="121484" y="0"/>
                </a:lnTo>
              </a:path>
            </a:pathLst>
          </a:custGeom>
          <a:ln w="8149">
            <a:solidFill>
              <a:srgbClr val="A0B0B9"/>
            </a:solidFill>
          </a:ln>
        </p:spPr>
        <p:txBody>
          <a:bodyPr wrap="square" lIns="0" tIns="0" rIns="0" bIns="0" rtlCol="0"/>
          <a:lstStyle/>
          <a:p>
            <a:endParaRPr/>
          </a:p>
        </p:txBody>
      </p:sp>
      <p:sp>
        <p:nvSpPr>
          <p:cNvPr id="242" name="object 242"/>
          <p:cNvSpPr/>
          <p:nvPr/>
        </p:nvSpPr>
        <p:spPr>
          <a:xfrm>
            <a:off x="1172396" y="4758461"/>
            <a:ext cx="121920" cy="42545"/>
          </a:xfrm>
          <a:custGeom>
            <a:avLst/>
            <a:gdLst/>
            <a:ahLst/>
            <a:cxnLst/>
            <a:rect l="l" t="t" r="r" b="b"/>
            <a:pathLst>
              <a:path w="121919" h="42545">
                <a:moveTo>
                  <a:pt x="0" y="0"/>
                </a:moveTo>
                <a:lnTo>
                  <a:pt x="121513" y="0"/>
                </a:lnTo>
                <a:lnTo>
                  <a:pt x="121513" y="42443"/>
                </a:lnTo>
                <a:lnTo>
                  <a:pt x="0" y="42443"/>
                </a:lnTo>
                <a:lnTo>
                  <a:pt x="0" y="0"/>
                </a:lnTo>
                <a:close/>
              </a:path>
            </a:pathLst>
          </a:custGeom>
          <a:ln w="3175">
            <a:solidFill>
              <a:srgbClr val="000000"/>
            </a:solidFill>
          </a:ln>
        </p:spPr>
        <p:txBody>
          <a:bodyPr wrap="square" lIns="0" tIns="0" rIns="0" bIns="0" rtlCol="0"/>
          <a:lstStyle/>
          <a:p>
            <a:endParaRPr/>
          </a:p>
        </p:txBody>
      </p:sp>
      <p:sp>
        <p:nvSpPr>
          <p:cNvPr id="243" name="object 243"/>
          <p:cNvSpPr/>
          <p:nvPr/>
        </p:nvSpPr>
        <p:spPr>
          <a:xfrm>
            <a:off x="1200984" y="4768126"/>
            <a:ext cx="0" cy="24765"/>
          </a:xfrm>
          <a:custGeom>
            <a:avLst/>
            <a:gdLst/>
            <a:ahLst/>
            <a:cxnLst/>
            <a:rect l="l" t="t" r="r" b="b"/>
            <a:pathLst>
              <a:path h="24765">
                <a:moveTo>
                  <a:pt x="0" y="24688"/>
                </a:moveTo>
                <a:lnTo>
                  <a:pt x="0" y="0"/>
                </a:lnTo>
              </a:path>
            </a:pathLst>
          </a:custGeom>
          <a:ln w="3175">
            <a:solidFill>
              <a:srgbClr val="000000"/>
            </a:solidFill>
          </a:ln>
        </p:spPr>
        <p:txBody>
          <a:bodyPr wrap="square" lIns="0" tIns="0" rIns="0" bIns="0" rtlCol="0"/>
          <a:lstStyle/>
          <a:p>
            <a:endParaRPr/>
          </a:p>
        </p:txBody>
      </p:sp>
      <p:sp>
        <p:nvSpPr>
          <p:cNvPr id="244" name="object 244"/>
          <p:cNvSpPr/>
          <p:nvPr/>
        </p:nvSpPr>
        <p:spPr>
          <a:xfrm>
            <a:off x="1264713" y="4766780"/>
            <a:ext cx="0" cy="26034"/>
          </a:xfrm>
          <a:custGeom>
            <a:avLst/>
            <a:gdLst/>
            <a:ahLst/>
            <a:cxnLst/>
            <a:rect l="l" t="t" r="r" b="b"/>
            <a:pathLst>
              <a:path h="26034">
                <a:moveTo>
                  <a:pt x="0" y="26034"/>
                </a:moveTo>
                <a:lnTo>
                  <a:pt x="0" y="0"/>
                </a:lnTo>
              </a:path>
            </a:pathLst>
          </a:custGeom>
          <a:ln w="3175">
            <a:solidFill>
              <a:srgbClr val="000000"/>
            </a:solidFill>
          </a:ln>
        </p:spPr>
        <p:txBody>
          <a:bodyPr wrap="square" lIns="0" tIns="0" rIns="0" bIns="0" rtlCol="0"/>
          <a:lstStyle/>
          <a:p>
            <a:endParaRPr/>
          </a:p>
        </p:txBody>
      </p:sp>
      <p:sp>
        <p:nvSpPr>
          <p:cNvPr id="245" name="object 245"/>
          <p:cNvSpPr/>
          <p:nvPr/>
        </p:nvSpPr>
        <p:spPr>
          <a:xfrm>
            <a:off x="1172092" y="4795346"/>
            <a:ext cx="107314" cy="6350"/>
          </a:xfrm>
          <a:custGeom>
            <a:avLst/>
            <a:gdLst/>
            <a:ahLst/>
            <a:cxnLst/>
            <a:rect l="l" t="t" r="r" b="b"/>
            <a:pathLst>
              <a:path w="107314" h="6350">
                <a:moveTo>
                  <a:pt x="0" y="5952"/>
                </a:moveTo>
                <a:lnTo>
                  <a:pt x="14042" y="3931"/>
                </a:lnTo>
                <a:lnTo>
                  <a:pt x="23767" y="111"/>
                </a:lnTo>
                <a:lnTo>
                  <a:pt x="32229" y="0"/>
                </a:lnTo>
                <a:lnTo>
                  <a:pt x="44374" y="3356"/>
                </a:lnTo>
                <a:lnTo>
                  <a:pt x="59328" y="5904"/>
                </a:lnTo>
                <a:lnTo>
                  <a:pt x="76429" y="4434"/>
                </a:lnTo>
                <a:lnTo>
                  <a:pt x="87159" y="969"/>
                </a:lnTo>
                <a:lnTo>
                  <a:pt x="95471" y="629"/>
                </a:lnTo>
                <a:lnTo>
                  <a:pt x="107164" y="3854"/>
                </a:lnTo>
              </a:path>
            </a:pathLst>
          </a:custGeom>
          <a:ln w="3175">
            <a:solidFill>
              <a:srgbClr val="000000"/>
            </a:solidFill>
          </a:ln>
        </p:spPr>
        <p:txBody>
          <a:bodyPr wrap="square" lIns="0" tIns="0" rIns="0" bIns="0" rtlCol="0"/>
          <a:lstStyle/>
          <a:p>
            <a:endParaRPr/>
          </a:p>
        </p:txBody>
      </p:sp>
      <p:sp>
        <p:nvSpPr>
          <p:cNvPr id="246" name="object 246"/>
          <p:cNvSpPr/>
          <p:nvPr/>
        </p:nvSpPr>
        <p:spPr>
          <a:xfrm>
            <a:off x="1172092" y="4758868"/>
            <a:ext cx="107314" cy="6350"/>
          </a:xfrm>
          <a:custGeom>
            <a:avLst/>
            <a:gdLst/>
            <a:ahLst/>
            <a:cxnLst/>
            <a:rect l="l" t="t" r="r" b="b"/>
            <a:pathLst>
              <a:path w="107314" h="6350">
                <a:moveTo>
                  <a:pt x="0" y="0"/>
                </a:moveTo>
                <a:lnTo>
                  <a:pt x="14042" y="2020"/>
                </a:lnTo>
                <a:lnTo>
                  <a:pt x="23767" y="5840"/>
                </a:lnTo>
                <a:lnTo>
                  <a:pt x="32229" y="5952"/>
                </a:lnTo>
                <a:lnTo>
                  <a:pt x="44374" y="2596"/>
                </a:lnTo>
                <a:lnTo>
                  <a:pt x="59328" y="48"/>
                </a:lnTo>
                <a:lnTo>
                  <a:pt x="76430" y="1517"/>
                </a:lnTo>
                <a:lnTo>
                  <a:pt x="87161" y="4979"/>
                </a:lnTo>
                <a:lnTo>
                  <a:pt x="95471" y="5322"/>
                </a:lnTo>
                <a:lnTo>
                  <a:pt x="107164" y="2098"/>
                </a:lnTo>
              </a:path>
            </a:pathLst>
          </a:custGeom>
          <a:ln w="3175">
            <a:solidFill>
              <a:srgbClr val="000000"/>
            </a:solidFill>
          </a:ln>
        </p:spPr>
        <p:txBody>
          <a:bodyPr wrap="square" lIns="0" tIns="0" rIns="0" bIns="0" rtlCol="0"/>
          <a:lstStyle/>
          <a:p>
            <a:endParaRPr/>
          </a:p>
        </p:txBody>
      </p:sp>
      <p:sp>
        <p:nvSpPr>
          <p:cNvPr id="247" name="object 247"/>
          <p:cNvSpPr/>
          <p:nvPr/>
        </p:nvSpPr>
        <p:spPr>
          <a:xfrm>
            <a:off x="2198645" y="4758868"/>
            <a:ext cx="29209" cy="42545"/>
          </a:xfrm>
          <a:custGeom>
            <a:avLst/>
            <a:gdLst/>
            <a:ahLst/>
            <a:cxnLst/>
            <a:rect l="l" t="t" r="r" b="b"/>
            <a:pathLst>
              <a:path w="29210" h="42545">
                <a:moveTo>
                  <a:pt x="0" y="21024"/>
                </a:moveTo>
                <a:lnTo>
                  <a:pt x="28905" y="21024"/>
                </a:lnTo>
              </a:path>
            </a:pathLst>
          </a:custGeom>
          <a:ln w="43319">
            <a:solidFill>
              <a:srgbClr val="B8C5CC"/>
            </a:solidFill>
          </a:ln>
        </p:spPr>
        <p:txBody>
          <a:bodyPr wrap="square" lIns="0" tIns="0" rIns="0" bIns="0" rtlCol="0"/>
          <a:lstStyle/>
          <a:p>
            <a:endParaRPr/>
          </a:p>
        </p:txBody>
      </p:sp>
      <p:sp>
        <p:nvSpPr>
          <p:cNvPr id="248" name="object 248"/>
          <p:cNvSpPr/>
          <p:nvPr/>
        </p:nvSpPr>
        <p:spPr>
          <a:xfrm>
            <a:off x="2134739" y="4780083"/>
            <a:ext cx="64135" cy="0"/>
          </a:xfrm>
          <a:custGeom>
            <a:avLst/>
            <a:gdLst/>
            <a:ahLst/>
            <a:cxnLst/>
            <a:rect l="l" t="t" r="r" b="b"/>
            <a:pathLst>
              <a:path w="64135">
                <a:moveTo>
                  <a:pt x="0" y="0"/>
                </a:moveTo>
                <a:lnTo>
                  <a:pt x="63728" y="0"/>
                </a:lnTo>
              </a:path>
            </a:pathLst>
          </a:custGeom>
          <a:ln w="43700">
            <a:solidFill>
              <a:srgbClr val="DDE5E9"/>
            </a:solidFill>
          </a:ln>
        </p:spPr>
        <p:txBody>
          <a:bodyPr wrap="square" lIns="0" tIns="0" rIns="0" bIns="0" rtlCol="0"/>
          <a:lstStyle/>
          <a:p>
            <a:endParaRPr/>
          </a:p>
        </p:txBody>
      </p:sp>
      <p:sp>
        <p:nvSpPr>
          <p:cNvPr id="249" name="object 249"/>
          <p:cNvSpPr/>
          <p:nvPr/>
        </p:nvSpPr>
        <p:spPr>
          <a:xfrm>
            <a:off x="2105834" y="4758868"/>
            <a:ext cx="29209" cy="42545"/>
          </a:xfrm>
          <a:custGeom>
            <a:avLst/>
            <a:gdLst/>
            <a:ahLst/>
            <a:cxnLst/>
            <a:rect l="l" t="t" r="r" b="b"/>
            <a:pathLst>
              <a:path w="29210" h="42545">
                <a:moveTo>
                  <a:pt x="0" y="21215"/>
                </a:moveTo>
                <a:lnTo>
                  <a:pt x="28905" y="21215"/>
                </a:lnTo>
              </a:path>
            </a:pathLst>
          </a:custGeom>
          <a:ln w="43700">
            <a:solidFill>
              <a:srgbClr val="ACBAC3"/>
            </a:solidFill>
          </a:ln>
        </p:spPr>
        <p:txBody>
          <a:bodyPr wrap="square" lIns="0" tIns="0" rIns="0" bIns="0" rtlCol="0"/>
          <a:lstStyle/>
          <a:p>
            <a:endParaRPr/>
          </a:p>
        </p:txBody>
      </p:sp>
      <p:sp>
        <p:nvSpPr>
          <p:cNvPr id="250" name="object 250"/>
          <p:cNvSpPr/>
          <p:nvPr/>
        </p:nvSpPr>
        <p:spPr>
          <a:xfrm>
            <a:off x="2106065" y="4762159"/>
            <a:ext cx="121920" cy="0"/>
          </a:xfrm>
          <a:custGeom>
            <a:avLst/>
            <a:gdLst/>
            <a:ahLst/>
            <a:cxnLst/>
            <a:rect l="l" t="t" r="r" b="b"/>
            <a:pathLst>
              <a:path w="121919">
                <a:moveTo>
                  <a:pt x="0" y="0"/>
                </a:moveTo>
                <a:lnTo>
                  <a:pt x="121485" y="0"/>
                </a:lnTo>
              </a:path>
            </a:pathLst>
          </a:custGeom>
          <a:ln w="8210">
            <a:solidFill>
              <a:srgbClr val="7F7F7F"/>
            </a:solidFill>
          </a:ln>
        </p:spPr>
        <p:txBody>
          <a:bodyPr wrap="square" lIns="0" tIns="0" rIns="0" bIns="0" rtlCol="0"/>
          <a:lstStyle/>
          <a:p>
            <a:endParaRPr/>
          </a:p>
        </p:txBody>
      </p:sp>
      <p:sp>
        <p:nvSpPr>
          <p:cNvPr id="251" name="object 251"/>
          <p:cNvSpPr/>
          <p:nvPr/>
        </p:nvSpPr>
        <p:spPr>
          <a:xfrm>
            <a:off x="2106065" y="4798228"/>
            <a:ext cx="121920" cy="0"/>
          </a:xfrm>
          <a:custGeom>
            <a:avLst/>
            <a:gdLst/>
            <a:ahLst/>
            <a:cxnLst/>
            <a:rect l="l" t="t" r="r" b="b"/>
            <a:pathLst>
              <a:path w="121919">
                <a:moveTo>
                  <a:pt x="0" y="0"/>
                </a:moveTo>
                <a:lnTo>
                  <a:pt x="121485" y="0"/>
                </a:lnTo>
              </a:path>
            </a:pathLst>
          </a:custGeom>
          <a:ln w="8150">
            <a:solidFill>
              <a:srgbClr val="7F7F7F"/>
            </a:solidFill>
          </a:ln>
        </p:spPr>
        <p:txBody>
          <a:bodyPr wrap="square" lIns="0" tIns="0" rIns="0" bIns="0" rtlCol="0"/>
          <a:lstStyle/>
          <a:p>
            <a:endParaRPr/>
          </a:p>
        </p:txBody>
      </p:sp>
      <p:sp>
        <p:nvSpPr>
          <p:cNvPr id="252" name="object 252"/>
          <p:cNvSpPr/>
          <p:nvPr/>
        </p:nvSpPr>
        <p:spPr>
          <a:xfrm>
            <a:off x="2105834" y="4758868"/>
            <a:ext cx="121920" cy="42545"/>
          </a:xfrm>
          <a:custGeom>
            <a:avLst/>
            <a:gdLst/>
            <a:ahLst/>
            <a:cxnLst/>
            <a:rect l="l" t="t" r="r" b="b"/>
            <a:pathLst>
              <a:path w="121919" h="42545">
                <a:moveTo>
                  <a:pt x="0" y="0"/>
                </a:moveTo>
                <a:lnTo>
                  <a:pt x="121526" y="0"/>
                </a:lnTo>
                <a:lnTo>
                  <a:pt x="121526" y="42430"/>
                </a:lnTo>
                <a:lnTo>
                  <a:pt x="0" y="42430"/>
                </a:lnTo>
                <a:lnTo>
                  <a:pt x="0" y="0"/>
                </a:lnTo>
                <a:close/>
              </a:path>
            </a:pathLst>
          </a:custGeom>
          <a:ln w="3175">
            <a:solidFill>
              <a:srgbClr val="000000"/>
            </a:solidFill>
          </a:ln>
        </p:spPr>
        <p:txBody>
          <a:bodyPr wrap="square" lIns="0" tIns="0" rIns="0" bIns="0" rtlCol="0"/>
          <a:lstStyle/>
          <a:p>
            <a:endParaRPr/>
          </a:p>
        </p:txBody>
      </p:sp>
      <p:sp>
        <p:nvSpPr>
          <p:cNvPr id="253" name="object 253"/>
          <p:cNvSpPr/>
          <p:nvPr/>
        </p:nvSpPr>
        <p:spPr>
          <a:xfrm>
            <a:off x="2134739" y="4768126"/>
            <a:ext cx="0" cy="24765"/>
          </a:xfrm>
          <a:custGeom>
            <a:avLst/>
            <a:gdLst/>
            <a:ahLst/>
            <a:cxnLst/>
            <a:rect l="l" t="t" r="r" b="b"/>
            <a:pathLst>
              <a:path h="24765">
                <a:moveTo>
                  <a:pt x="0" y="24688"/>
                </a:moveTo>
                <a:lnTo>
                  <a:pt x="0" y="0"/>
                </a:lnTo>
              </a:path>
            </a:pathLst>
          </a:custGeom>
          <a:ln w="3175">
            <a:solidFill>
              <a:srgbClr val="000000"/>
            </a:solidFill>
          </a:ln>
        </p:spPr>
        <p:txBody>
          <a:bodyPr wrap="square" lIns="0" tIns="0" rIns="0" bIns="0" rtlCol="0"/>
          <a:lstStyle/>
          <a:p>
            <a:endParaRPr/>
          </a:p>
        </p:txBody>
      </p:sp>
      <p:sp>
        <p:nvSpPr>
          <p:cNvPr id="254" name="object 254"/>
          <p:cNvSpPr/>
          <p:nvPr/>
        </p:nvSpPr>
        <p:spPr>
          <a:xfrm>
            <a:off x="2198468" y="4766780"/>
            <a:ext cx="0" cy="26034"/>
          </a:xfrm>
          <a:custGeom>
            <a:avLst/>
            <a:gdLst/>
            <a:ahLst/>
            <a:cxnLst/>
            <a:rect l="l" t="t" r="r" b="b"/>
            <a:pathLst>
              <a:path h="26034">
                <a:moveTo>
                  <a:pt x="0" y="26034"/>
                </a:moveTo>
                <a:lnTo>
                  <a:pt x="0" y="0"/>
                </a:lnTo>
              </a:path>
            </a:pathLst>
          </a:custGeom>
          <a:ln w="3175">
            <a:solidFill>
              <a:srgbClr val="000000"/>
            </a:solidFill>
          </a:ln>
        </p:spPr>
        <p:txBody>
          <a:bodyPr wrap="square" lIns="0" tIns="0" rIns="0" bIns="0" rtlCol="0"/>
          <a:lstStyle/>
          <a:p>
            <a:endParaRPr/>
          </a:p>
        </p:txBody>
      </p:sp>
      <p:sp>
        <p:nvSpPr>
          <p:cNvPr id="255" name="object 255"/>
          <p:cNvSpPr/>
          <p:nvPr/>
        </p:nvSpPr>
        <p:spPr>
          <a:xfrm>
            <a:off x="2105834" y="4795346"/>
            <a:ext cx="107314" cy="6350"/>
          </a:xfrm>
          <a:custGeom>
            <a:avLst/>
            <a:gdLst/>
            <a:ahLst/>
            <a:cxnLst/>
            <a:rect l="l" t="t" r="r" b="b"/>
            <a:pathLst>
              <a:path w="107314" h="6350">
                <a:moveTo>
                  <a:pt x="0" y="5951"/>
                </a:moveTo>
                <a:lnTo>
                  <a:pt x="14048" y="3932"/>
                </a:lnTo>
                <a:lnTo>
                  <a:pt x="23770" y="115"/>
                </a:lnTo>
                <a:lnTo>
                  <a:pt x="32230" y="0"/>
                </a:lnTo>
                <a:lnTo>
                  <a:pt x="44376" y="3353"/>
                </a:lnTo>
                <a:lnTo>
                  <a:pt x="59327" y="5902"/>
                </a:lnTo>
                <a:lnTo>
                  <a:pt x="76433" y="4434"/>
                </a:lnTo>
                <a:lnTo>
                  <a:pt x="87165" y="971"/>
                </a:lnTo>
                <a:lnTo>
                  <a:pt x="95471" y="629"/>
                </a:lnTo>
                <a:lnTo>
                  <a:pt x="107163" y="3852"/>
                </a:lnTo>
              </a:path>
            </a:pathLst>
          </a:custGeom>
          <a:ln w="3175">
            <a:solidFill>
              <a:srgbClr val="000000"/>
            </a:solidFill>
          </a:ln>
        </p:spPr>
        <p:txBody>
          <a:bodyPr wrap="square" lIns="0" tIns="0" rIns="0" bIns="0" rtlCol="0"/>
          <a:lstStyle/>
          <a:p>
            <a:endParaRPr/>
          </a:p>
        </p:txBody>
      </p:sp>
      <p:sp>
        <p:nvSpPr>
          <p:cNvPr id="256" name="object 256"/>
          <p:cNvSpPr/>
          <p:nvPr/>
        </p:nvSpPr>
        <p:spPr>
          <a:xfrm>
            <a:off x="2105834" y="4758868"/>
            <a:ext cx="107314" cy="6350"/>
          </a:xfrm>
          <a:custGeom>
            <a:avLst/>
            <a:gdLst/>
            <a:ahLst/>
            <a:cxnLst/>
            <a:rect l="l" t="t" r="r" b="b"/>
            <a:pathLst>
              <a:path w="107314" h="6350">
                <a:moveTo>
                  <a:pt x="0" y="0"/>
                </a:moveTo>
                <a:lnTo>
                  <a:pt x="14048" y="2019"/>
                </a:lnTo>
                <a:lnTo>
                  <a:pt x="23770" y="5836"/>
                </a:lnTo>
                <a:lnTo>
                  <a:pt x="32230" y="5951"/>
                </a:lnTo>
                <a:lnTo>
                  <a:pt x="44376" y="2598"/>
                </a:lnTo>
                <a:lnTo>
                  <a:pt x="59327" y="49"/>
                </a:lnTo>
                <a:lnTo>
                  <a:pt x="76434" y="1516"/>
                </a:lnTo>
                <a:lnTo>
                  <a:pt x="87167" y="4976"/>
                </a:lnTo>
                <a:lnTo>
                  <a:pt x="95472" y="5321"/>
                </a:lnTo>
                <a:lnTo>
                  <a:pt x="107163" y="2099"/>
                </a:lnTo>
              </a:path>
            </a:pathLst>
          </a:custGeom>
          <a:ln w="3175">
            <a:solidFill>
              <a:srgbClr val="000000"/>
            </a:solidFill>
          </a:ln>
        </p:spPr>
        <p:txBody>
          <a:bodyPr wrap="square" lIns="0" tIns="0" rIns="0" bIns="0" rtlCol="0"/>
          <a:lstStyle/>
          <a:p>
            <a:endParaRPr/>
          </a:p>
        </p:txBody>
      </p:sp>
      <p:sp>
        <p:nvSpPr>
          <p:cNvPr id="257" name="object 257"/>
          <p:cNvSpPr/>
          <p:nvPr/>
        </p:nvSpPr>
        <p:spPr>
          <a:xfrm>
            <a:off x="2198645" y="4905895"/>
            <a:ext cx="29209" cy="42545"/>
          </a:xfrm>
          <a:custGeom>
            <a:avLst/>
            <a:gdLst/>
            <a:ahLst/>
            <a:cxnLst/>
            <a:rect l="l" t="t" r="r" b="b"/>
            <a:pathLst>
              <a:path w="29210" h="42545">
                <a:moveTo>
                  <a:pt x="0" y="21024"/>
                </a:moveTo>
                <a:lnTo>
                  <a:pt x="28905" y="21024"/>
                </a:lnTo>
              </a:path>
            </a:pathLst>
          </a:custGeom>
          <a:ln w="43319">
            <a:solidFill>
              <a:srgbClr val="B8C5CC"/>
            </a:solidFill>
          </a:ln>
        </p:spPr>
        <p:txBody>
          <a:bodyPr wrap="square" lIns="0" tIns="0" rIns="0" bIns="0" rtlCol="0"/>
          <a:lstStyle/>
          <a:p>
            <a:endParaRPr/>
          </a:p>
        </p:txBody>
      </p:sp>
      <p:sp>
        <p:nvSpPr>
          <p:cNvPr id="258" name="object 258"/>
          <p:cNvSpPr/>
          <p:nvPr/>
        </p:nvSpPr>
        <p:spPr>
          <a:xfrm>
            <a:off x="2134739" y="4905261"/>
            <a:ext cx="64135" cy="43815"/>
          </a:xfrm>
          <a:custGeom>
            <a:avLst/>
            <a:gdLst/>
            <a:ahLst/>
            <a:cxnLst/>
            <a:rect l="l" t="t" r="r" b="b"/>
            <a:pathLst>
              <a:path w="64135" h="43815">
                <a:moveTo>
                  <a:pt x="0" y="43700"/>
                </a:moveTo>
                <a:lnTo>
                  <a:pt x="63728" y="43700"/>
                </a:lnTo>
                <a:lnTo>
                  <a:pt x="63728" y="0"/>
                </a:lnTo>
                <a:lnTo>
                  <a:pt x="0" y="0"/>
                </a:lnTo>
                <a:lnTo>
                  <a:pt x="0" y="43700"/>
                </a:lnTo>
                <a:close/>
              </a:path>
            </a:pathLst>
          </a:custGeom>
          <a:solidFill>
            <a:srgbClr val="DDE5E9"/>
          </a:solidFill>
        </p:spPr>
        <p:txBody>
          <a:bodyPr wrap="square" lIns="0" tIns="0" rIns="0" bIns="0" rtlCol="0"/>
          <a:lstStyle/>
          <a:p>
            <a:endParaRPr/>
          </a:p>
        </p:txBody>
      </p:sp>
      <p:sp>
        <p:nvSpPr>
          <p:cNvPr id="259" name="object 259"/>
          <p:cNvSpPr/>
          <p:nvPr/>
        </p:nvSpPr>
        <p:spPr>
          <a:xfrm>
            <a:off x="2105834" y="4905895"/>
            <a:ext cx="29209" cy="42545"/>
          </a:xfrm>
          <a:custGeom>
            <a:avLst/>
            <a:gdLst/>
            <a:ahLst/>
            <a:cxnLst/>
            <a:rect l="l" t="t" r="r" b="b"/>
            <a:pathLst>
              <a:path w="29210" h="42545">
                <a:moveTo>
                  <a:pt x="0" y="21215"/>
                </a:moveTo>
                <a:lnTo>
                  <a:pt x="28905" y="21215"/>
                </a:lnTo>
              </a:path>
            </a:pathLst>
          </a:custGeom>
          <a:ln w="43700">
            <a:solidFill>
              <a:srgbClr val="ACBAC3"/>
            </a:solidFill>
          </a:ln>
        </p:spPr>
        <p:txBody>
          <a:bodyPr wrap="square" lIns="0" tIns="0" rIns="0" bIns="0" rtlCol="0"/>
          <a:lstStyle/>
          <a:p>
            <a:endParaRPr/>
          </a:p>
        </p:txBody>
      </p:sp>
      <p:sp>
        <p:nvSpPr>
          <p:cNvPr id="260" name="object 260"/>
          <p:cNvSpPr/>
          <p:nvPr/>
        </p:nvSpPr>
        <p:spPr>
          <a:xfrm>
            <a:off x="2106065" y="4909180"/>
            <a:ext cx="121920" cy="0"/>
          </a:xfrm>
          <a:custGeom>
            <a:avLst/>
            <a:gdLst/>
            <a:ahLst/>
            <a:cxnLst/>
            <a:rect l="l" t="t" r="r" b="b"/>
            <a:pathLst>
              <a:path w="121919">
                <a:moveTo>
                  <a:pt x="0" y="0"/>
                </a:moveTo>
                <a:lnTo>
                  <a:pt x="121485" y="0"/>
                </a:lnTo>
              </a:path>
            </a:pathLst>
          </a:custGeom>
          <a:ln w="8221">
            <a:solidFill>
              <a:srgbClr val="7F7F7F"/>
            </a:solidFill>
          </a:ln>
        </p:spPr>
        <p:txBody>
          <a:bodyPr wrap="square" lIns="0" tIns="0" rIns="0" bIns="0" rtlCol="0"/>
          <a:lstStyle/>
          <a:p>
            <a:endParaRPr/>
          </a:p>
        </p:txBody>
      </p:sp>
      <p:sp>
        <p:nvSpPr>
          <p:cNvPr id="261" name="object 261"/>
          <p:cNvSpPr/>
          <p:nvPr/>
        </p:nvSpPr>
        <p:spPr>
          <a:xfrm>
            <a:off x="2106065" y="4945252"/>
            <a:ext cx="121920" cy="0"/>
          </a:xfrm>
          <a:custGeom>
            <a:avLst/>
            <a:gdLst/>
            <a:ahLst/>
            <a:cxnLst/>
            <a:rect l="l" t="t" r="r" b="b"/>
            <a:pathLst>
              <a:path w="121919">
                <a:moveTo>
                  <a:pt x="0" y="0"/>
                </a:moveTo>
                <a:lnTo>
                  <a:pt x="121485" y="0"/>
                </a:lnTo>
              </a:path>
            </a:pathLst>
          </a:custGeom>
          <a:ln w="8157">
            <a:solidFill>
              <a:srgbClr val="7F7F7F"/>
            </a:solidFill>
          </a:ln>
        </p:spPr>
        <p:txBody>
          <a:bodyPr wrap="square" lIns="0" tIns="0" rIns="0" bIns="0" rtlCol="0"/>
          <a:lstStyle/>
          <a:p>
            <a:endParaRPr/>
          </a:p>
        </p:txBody>
      </p:sp>
      <p:sp>
        <p:nvSpPr>
          <p:cNvPr id="262" name="object 262"/>
          <p:cNvSpPr/>
          <p:nvPr/>
        </p:nvSpPr>
        <p:spPr>
          <a:xfrm>
            <a:off x="2105834" y="4905895"/>
            <a:ext cx="121920" cy="42545"/>
          </a:xfrm>
          <a:custGeom>
            <a:avLst/>
            <a:gdLst/>
            <a:ahLst/>
            <a:cxnLst/>
            <a:rect l="l" t="t" r="r" b="b"/>
            <a:pathLst>
              <a:path w="121919" h="42545">
                <a:moveTo>
                  <a:pt x="0" y="0"/>
                </a:moveTo>
                <a:lnTo>
                  <a:pt x="121526" y="0"/>
                </a:lnTo>
                <a:lnTo>
                  <a:pt x="121526" y="42430"/>
                </a:lnTo>
                <a:lnTo>
                  <a:pt x="0" y="42430"/>
                </a:lnTo>
                <a:lnTo>
                  <a:pt x="0" y="0"/>
                </a:lnTo>
                <a:close/>
              </a:path>
            </a:pathLst>
          </a:custGeom>
          <a:ln w="3175">
            <a:solidFill>
              <a:srgbClr val="000000"/>
            </a:solidFill>
          </a:ln>
        </p:spPr>
        <p:txBody>
          <a:bodyPr wrap="square" lIns="0" tIns="0" rIns="0" bIns="0" rtlCol="0"/>
          <a:lstStyle/>
          <a:p>
            <a:endParaRPr/>
          </a:p>
        </p:txBody>
      </p:sp>
      <p:sp>
        <p:nvSpPr>
          <p:cNvPr id="263" name="object 263"/>
          <p:cNvSpPr/>
          <p:nvPr/>
        </p:nvSpPr>
        <p:spPr>
          <a:xfrm>
            <a:off x="2134739" y="4915154"/>
            <a:ext cx="0" cy="24765"/>
          </a:xfrm>
          <a:custGeom>
            <a:avLst/>
            <a:gdLst/>
            <a:ahLst/>
            <a:cxnLst/>
            <a:rect l="l" t="t" r="r" b="b"/>
            <a:pathLst>
              <a:path h="24765">
                <a:moveTo>
                  <a:pt x="0" y="24676"/>
                </a:moveTo>
                <a:lnTo>
                  <a:pt x="0" y="0"/>
                </a:lnTo>
              </a:path>
            </a:pathLst>
          </a:custGeom>
          <a:ln w="3175">
            <a:solidFill>
              <a:srgbClr val="000000"/>
            </a:solidFill>
          </a:ln>
        </p:spPr>
        <p:txBody>
          <a:bodyPr wrap="square" lIns="0" tIns="0" rIns="0" bIns="0" rtlCol="0"/>
          <a:lstStyle/>
          <a:p>
            <a:endParaRPr/>
          </a:p>
        </p:txBody>
      </p:sp>
      <p:sp>
        <p:nvSpPr>
          <p:cNvPr id="264" name="object 264"/>
          <p:cNvSpPr/>
          <p:nvPr/>
        </p:nvSpPr>
        <p:spPr>
          <a:xfrm>
            <a:off x="2198468" y="4913795"/>
            <a:ext cx="0" cy="26034"/>
          </a:xfrm>
          <a:custGeom>
            <a:avLst/>
            <a:gdLst/>
            <a:ahLst/>
            <a:cxnLst/>
            <a:rect l="l" t="t" r="r" b="b"/>
            <a:pathLst>
              <a:path h="26034">
                <a:moveTo>
                  <a:pt x="0" y="26035"/>
                </a:moveTo>
                <a:lnTo>
                  <a:pt x="0" y="0"/>
                </a:lnTo>
              </a:path>
            </a:pathLst>
          </a:custGeom>
          <a:ln w="3175">
            <a:solidFill>
              <a:srgbClr val="000000"/>
            </a:solidFill>
          </a:ln>
        </p:spPr>
        <p:txBody>
          <a:bodyPr wrap="square" lIns="0" tIns="0" rIns="0" bIns="0" rtlCol="0"/>
          <a:lstStyle/>
          <a:p>
            <a:endParaRPr/>
          </a:p>
        </p:txBody>
      </p:sp>
      <p:sp>
        <p:nvSpPr>
          <p:cNvPr id="265" name="object 265"/>
          <p:cNvSpPr/>
          <p:nvPr/>
        </p:nvSpPr>
        <p:spPr>
          <a:xfrm>
            <a:off x="2105834" y="4942372"/>
            <a:ext cx="107314" cy="6350"/>
          </a:xfrm>
          <a:custGeom>
            <a:avLst/>
            <a:gdLst/>
            <a:ahLst/>
            <a:cxnLst/>
            <a:rect l="l" t="t" r="r" b="b"/>
            <a:pathLst>
              <a:path w="107314" h="6350">
                <a:moveTo>
                  <a:pt x="0" y="5953"/>
                </a:moveTo>
                <a:lnTo>
                  <a:pt x="14047" y="3933"/>
                </a:lnTo>
                <a:lnTo>
                  <a:pt x="23767" y="111"/>
                </a:lnTo>
                <a:lnTo>
                  <a:pt x="32229" y="0"/>
                </a:lnTo>
                <a:lnTo>
                  <a:pt x="44375" y="3355"/>
                </a:lnTo>
                <a:lnTo>
                  <a:pt x="59326" y="5904"/>
                </a:lnTo>
                <a:lnTo>
                  <a:pt x="76433" y="4436"/>
                </a:lnTo>
                <a:lnTo>
                  <a:pt x="87165" y="973"/>
                </a:lnTo>
                <a:lnTo>
                  <a:pt x="95469" y="624"/>
                </a:lnTo>
                <a:lnTo>
                  <a:pt x="107156" y="3850"/>
                </a:lnTo>
              </a:path>
            </a:pathLst>
          </a:custGeom>
          <a:ln w="3175">
            <a:solidFill>
              <a:srgbClr val="000000"/>
            </a:solidFill>
          </a:ln>
        </p:spPr>
        <p:txBody>
          <a:bodyPr wrap="square" lIns="0" tIns="0" rIns="0" bIns="0" rtlCol="0"/>
          <a:lstStyle/>
          <a:p>
            <a:endParaRPr/>
          </a:p>
        </p:txBody>
      </p:sp>
      <p:sp>
        <p:nvSpPr>
          <p:cNvPr id="266" name="object 266"/>
          <p:cNvSpPr/>
          <p:nvPr/>
        </p:nvSpPr>
        <p:spPr>
          <a:xfrm>
            <a:off x="2105834" y="4905895"/>
            <a:ext cx="107314" cy="6350"/>
          </a:xfrm>
          <a:custGeom>
            <a:avLst/>
            <a:gdLst/>
            <a:ahLst/>
            <a:cxnLst/>
            <a:rect l="l" t="t" r="r" b="b"/>
            <a:pathLst>
              <a:path w="107314" h="6350">
                <a:moveTo>
                  <a:pt x="0" y="0"/>
                </a:moveTo>
                <a:lnTo>
                  <a:pt x="14048" y="2019"/>
                </a:lnTo>
                <a:lnTo>
                  <a:pt x="23770" y="5836"/>
                </a:lnTo>
                <a:lnTo>
                  <a:pt x="32230" y="5951"/>
                </a:lnTo>
                <a:lnTo>
                  <a:pt x="44376" y="2598"/>
                </a:lnTo>
                <a:lnTo>
                  <a:pt x="59327" y="49"/>
                </a:lnTo>
                <a:lnTo>
                  <a:pt x="76434" y="1513"/>
                </a:lnTo>
                <a:lnTo>
                  <a:pt x="87167" y="4970"/>
                </a:lnTo>
                <a:lnTo>
                  <a:pt x="95471" y="5317"/>
                </a:lnTo>
                <a:lnTo>
                  <a:pt x="107161" y="2094"/>
                </a:lnTo>
              </a:path>
            </a:pathLst>
          </a:custGeom>
          <a:ln w="3175">
            <a:solidFill>
              <a:srgbClr val="000000"/>
            </a:solidFill>
          </a:ln>
        </p:spPr>
        <p:txBody>
          <a:bodyPr wrap="square" lIns="0" tIns="0" rIns="0" bIns="0" rtlCol="0"/>
          <a:lstStyle/>
          <a:p>
            <a:endParaRPr/>
          </a:p>
        </p:txBody>
      </p:sp>
      <p:sp>
        <p:nvSpPr>
          <p:cNvPr id="267" name="object 267"/>
          <p:cNvSpPr/>
          <p:nvPr/>
        </p:nvSpPr>
        <p:spPr>
          <a:xfrm>
            <a:off x="1267354" y="4905895"/>
            <a:ext cx="29209" cy="42545"/>
          </a:xfrm>
          <a:custGeom>
            <a:avLst/>
            <a:gdLst/>
            <a:ahLst/>
            <a:cxnLst/>
            <a:rect l="l" t="t" r="r" b="b"/>
            <a:pathLst>
              <a:path w="29210" h="42545">
                <a:moveTo>
                  <a:pt x="0" y="21024"/>
                </a:moveTo>
                <a:lnTo>
                  <a:pt x="28892" y="21024"/>
                </a:lnTo>
              </a:path>
            </a:pathLst>
          </a:custGeom>
          <a:ln w="43319">
            <a:solidFill>
              <a:srgbClr val="B8C5CC"/>
            </a:solidFill>
          </a:ln>
        </p:spPr>
        <p:txBody>
          <a:bodyPr wrap="square" lIns="0" tIns="0" rIns="0" bIns="0" rtlCol="0"/>
          <a:lstStyle/>
          <a:p>
            <a:endParaRPr/>
          </a:p>
        </p:txBody>
      </p:sp>
      <p:sp>
        <p:nvSpPr>
          <p:cNvPr id="268" name="object 268"/>
          <p:cNvSpPr/>
          <p:nvPr/>
        </p:nvSpPr>
        <p:spPr>
          <a:xfrm>
            <a:off x="1203448" y="4905261"/>
            <a:ext cx="64135" cy="43815"/>
          </a:xfrm>
          <a:custGeom>
            <a:avLst/>
            <a:gdLst/>
            <a:ahLst/>
            <a:cxnLst/>
            <a:rect l="l" t="t" r="r" b="b"/>
            <a:pathLst>
              <a:path w="64135" h="43815">
                <a:moveTo>
                  <a:pt x="0" y="43700"/>
                </a:moveTo>
                <a:lnTo>
                  <a:pt x="63728" y="43700"/>
                </a:lnTo>
                <a:lnTo>
                  <a:pt x="63728" y="0"/>
                </a:lnTo>
                <a:lnTo>
                  <a:pt x="0" y="0"/>
                </a:lnTo>
                <a:lnTo>
                  <a:pt x="0" y="43700"/>
                </a:lnTo>
                <a:close/>
              </a:path>
            </a:pathLst>
          </a:custGeom>
          <a:solidFill>
            <a:srgbClr val="DDE5E9"/>
          </a:solidFill>
        </p:spPr>
        <p:txBody>
          <a:bodyPr wrap="square" lIns="0" tIns="0" rIns="0" bIns="0" rtlCol="0"/>
          <a:lstStyle/>
          <a:p>
            <a:endParaRPr/>
          </a:p>
        </p:txBody>
      </p:sp>
      <p:sp>
        <p:nvSpPr>
          <p:cNvPr id="269" name="object 269"/>
          <p:cNvSpPr/>
          <p:nvPr/>
        </p:nvSpPr>
        <p:spPr>
          <a:xfrm>
            <a:off x="1174543" y="4905895"/>
            <a:ext cx="29209" cy="42545"/>
          </a:xfrm>
          <a:custGeom>
            <a:avLst/>
            <a:gdLst/>
            <a:ahLst/>
            <a:cxnLst/>
            <a:rect l="l" t="t" r="r" b="b"/>
            <a:pathLst>
              <a:path w="29210" h="42545">
                <a:moveTo>
                  <a:pt x="0" y="21215"/>
                </a:moveTo>
                <a:lnTo>
                  <a:pt x="28905" y="21215"/>
                </a:lnTo>
              </a:path>
            </a:pathLst>
          </a:custGeom>
          <a:ln w="43700">
            <a:solidFill>
              <a:srgbClr val="ACBAC3"/>
            </a:solidFill>
          </a:ln>
        </p:spPr>
        <p:txBody>
          <a:bodyPr wrap="square" lIns="0" tIns="0" rIns="0" bIns="0" rtlCol="0"/>
          <a:lstStyle/>
          <a:p>
            <a:endParaRPr/>
          </a:p>
        </p:txBody>
      </p:sp>
      <p:sp>
        <p:nvSpPr>
          <p:cNvPr id="270" name="object 270"/>
          <p:cNvSpPr/>
          <p:nvPr/>
        </p:nvSpPr>
        <p:spPr>
          <a:xfrm>
            <a:off x="1174775" y="4909180"/>
            <a:ext cx="121920" cy="0"/>
          </a:xfrm>
          <a:custGeom>
            <a:avLst/>
            <a:gdLst/>
            <a:ahLst/>
            <a:cxnLst/>
            <a:rect l="l" t="t" r="r" b="b"/>
            <a:pathLst>
              <a:path w="121919">
                <a:moveTo>
                  <a:pt x="0" y="0"/>
                </a:moveTo>
                <a:lnTo>
                  <a:pt x="121484" y="0"/>
                </a:lnTo>
              </a:path>
            </a:pathLst>
          </a:custGeom>
          <a:ln w="8220">
            <a:solidFill>
              <a:srgbClr val="7F7F7F"/>
            </a:solidFill>
          </a:ln>
        </p:spPr>
        <p:txBody>
          <a:bodyPr wrap="square" lIns="0" tIns="0" rIns="0" bIns="0" rtlCol="0"/>
          <a:lstStyle/>
          <a:p>
            <a:endParaRPr/>
          </a:p>
        </p:txBody>
      </p:sp>
      <p:sp>
        <p:nvSpPr>
          <p:cNvPr id="271" name="object 271"/>
          <p:cNvSpPr/>
          <p:nvPr/>
        </p:nvSpPr>
        <p:spPr>
          <a:xfrm>
            <a:off x="1174775" y="4945252"/>
            <a:ext cx="121920" cy="0"/>
          </a:xfrm>
          <a:custGeom>
            <a:avLst/>
            <a:gdLst/>
            <a:ahLst/>
            <a:cxnLst/>
            <a:rect l="l" t="t" r="r" b="b"/>
            <a:pathLst>
              <a:path w="121919">
                <a:moveTo>
                  <a:pt x="0" y="0"/>
                </a:moveTo>
                <a:lnTo>
                  <a:pt x="121484" y="0"/>
                </a:lnTo>
              </a:path>
            </a:pathLst>
          </a:custGeom>
          <a:ln w="8156">
            <a:solidFill>
              <a:srgbClr val="7F7F7F"/>
            </a:solidFill>
          </a:ln>
        </p:spPr>
        <p:txBody>
          <a:bodyPr wrap="square" lIns="0" tIns="0" rIns="0" bIns="0" rtlCol="0"/>
          <a:lstStyle/>
          <a:p>
            <a:endParaRPr/>
          </a:p>
        </p:txBody>
      </p:sp>
      <p:sp>
        <p:nvSpPr>
          <p:cNvPr id="272" name="object 272"/>
          <p:cNvSpPr/>
          <p:nvPr/>
        </p:nvSpPr>
        <p:spPr>
          <a:xfrm>
            <a:off x="1174543" y="4905895"/>
            <a:ext cx="121920" cy="42545"/>
          </a:xfrm>
          <a:custGeom>
            <a:avLst/>
            <a:gdLst/>
            <a:ahLst/>
            <a:cxnLst/>
            <a:rect l="l" t="t" r="r" b="b"/>
            <a:pathLst>
              <a:path w="121919" h="42545">
                <a:moveTo>
                  <a:pt x="0" y="0"/>
                </a:moveTo>
                <a:lnTo>
                  <a:pt x="121526" y="0"/>
                </a:lnTo>
                <a:lnTo>
                  <a:pt x="121526" y="42430"/>
                </a:lnTo>
                <a:lnTo>
                  <a:pt x="0" y="42430"/>
                </a:lnTo>
                <a:lnTo>
                  <a:pt x="0" y="0"/>
                </a:lnTo>
                <a:close/>
              </a:path>
            </a:pathLst>
          </a:custGeom>
          <a:ln w="3175">
            <a:solidFill>
              <a:srgbClr val="000000"/>
            </a:solidFill>
          </a:ln>
        </p:spPr>
        <p:txBody>
          <a:bodyPr wrap="square" lIns="0" tIns="0" rIns="0" bIns="0" rtlCol="0"/>
          <a:lstStyle/>
          <a:p>
            <a:endParaRPr/>
          </a:p>
        </p:txBody>
      </p:sp>
      <p:sp>
        <p:nvSpPr>
          <p:cNvPr id="273" name="object 273"/>
          <p:cNvSpPr/>
          <p:nvPr/>
        </p:nvSpPr>
        <p:spPr>
          <a:xfrm>
            <a:off x="1203448" y="4915154"/>
            <a:ext cx="0" cy="24765"/>
          </a:xfrm>
          <a:custGeom>
            <a:avLst/>
            <a:gdLst/>
            <a:ahLst/>
            <a:cxnLst/>
            <a:rect l="l" t="t" r="r" b="b"/>
            <a:pathLst>
              <a:path h="24765">
                <a:moveTo>
                  <a:pt x="0" y="24676"/>
                </a:moveTo>
                <a:lnTo>
                  <a:pt x="0" y="0"/>
                </a:lnTo>
              </a:path>
            </a:pathLst>
          </a:custGeom>
          <a:ln w="3175">
            <a:solidFill>
              <a:srgbClr val="000000"/>
            </a:solidFill>
          </a:ln>
        </p:spPr>
        <p:txBody>
          <a:bodyPr wrap="square" lIns="0" tIns="0" rIns="0" bIns="0" rtlCol="0"/>
          <a:lstStyle/>
          <a:p>
            <a:endParaRPr/>
          </a:p>
        </p:txBody>
      </p:sp>
      <p:sp>
        <p:nvSpPr>
          <p:cNvPr id="274" name="object 274"/>
          <p:cNvSpPr/>
          <p:nvPr/>
        </p:nvSpPr>
        <p:spPr>
          <a:xfrm>
            <a:off x="1267176" y="4913795"/>
            <a:ext cx="0" cy="26034"/>
          </a:xfrm>
          <a:custGeom>
            <a:avLst/>
            <a:gdLst/>
            <a:ahLst/>
            <a:cxnLst/>
            <a:rect l="l" t="t" r="r" b="b"/>
            <a:pathLst>
              <a:path h="26034">
                <a:moveTo>
                  <a:pt x="0" y="26035"/>
                </a:moveTo>
                <a:lnTo>
                  <a:pt x="0" y="0"/>
                </a:lnTo>
              </a:path>
            </a:pathLst>
          </a:custGeom>
          <a:ln w="3175">
            <a:solidFill>
              <a:srgbClr val="000000"/>
            </a:solidFill>
          </a:ln>
        </p:spPr>
        <p:txBody>
          <a:bodyPr wrap="square" lIns="0" tIns="0" rIns="0" bIns="0" rtlCol="0"/>
          <a:lstStyle/>
          <a:p>
            <a:endParaRPr/>
          </a:p>
        </p:txBody>
      </p:sp>
      <p:sp>
        <p:nvSpPr>
          <p:cNvPr id="275" name="object 275"/>
          <p:cNvSpPr/>
          <p:nvPr/>
        </p:nvSpPr>
        <p:spPr>
          <a:xfrm>
            <a:off x="1174543" y="4942372"/>
            <a:ext cx="107314" cy="6350"/>
          </a:xfrm>
          <a:custGeom>
            <a:avLst/>
            <a:gdLst/>
            <a:ahLst/>
            <a:cxnLst/>
            <a:rect l="l" t="t" r="r" b="b"/>
            <a:pathLst>
              <a:path w="107314" h="6350">
                <a:moveTo>
                  <a:pt x="0" y="5953"/>
                </a:moveTo>
                <a:lnTo>
                  <a:pt x="14047" y="3933"/>
                </a:lnTo>
                <a:lnTo>
                  <a:pt x="23767" y="111"/>
                </a:lnTo>
                <a:lnTo>
                  <a:pt x="32229" y="0"/>
                </a:lnTo>
                <a:lnTo>
                  <a:pt x="44375" y="3355"/>
                </a:lnTo>
                <a:lnTo>
                  <a:pt x="59326" y="5904"/>
                </a:lnTo>
                <a:lnTo>
                  <a:pt x="76433" y="4436"/>
                </a:lnTo>
                <a:lnTo>
                  <a:pt x="87165" y="973"/>
                </a:lnTo>
                <a:lnTo>
                  <a:pt x="95469" y="624"/>
                </a:lnTo>
                <a:lnTo>
                  <a:pt x="107156" y="3850"/>
                </a:lnTo>
              </a:path>
            </a:pathLst>
          </a:custGeom>
          <a:ln w="3175">
            <a:solidFill>
              <a:srgbClr val="000000"/>
            </a:solidFill>
          </a:ln>
        </p:spPr>
        <p:txBody>
          <a:bodyPr wrap="square" lIns="0" tIns="0" rIns="0" bIns="0" rtlCol="0"/>
          <a:lstStyle/>
          <a:p>
            <a:endParaRPr/>
          </a:p>
        </p:txBody>
      </p:sp>
      <p:sp>
        <p:nvSpPr>
          <p:cNvPr id="276" name="object 276"/>
          <p:cNvSpPr/>
          <p:nvPr/>
        </p:nvSpPr>
        <p:spPr>
          <a:xfrm>
            <a:off x="1174543" y="4905895"/>
            <a:ext cx="107314" cy="6350"/>
          </a:xfrm>
          <a:custGeom>
            <a:avLst/>
            <a:gdLst/>
            <a:ahLst/>
            <a:cxnLst/>
            <a:rect l="l" t="t" r="r" b="b"/>
            <a:pathLst>
              <a:path w="107314" h="6350">
                <a:moveTo>
                  <a:pt x="0" y="0"/>
                </a:moveTo>
                <a:lnTo>
                  <a:pt x="14048" y="2019"/>
                </a:lnTo>
                <a:lnTo>
                  <a:pt x="23770" y="5836"/>
                </a:lnTo>
                <a:lnTo>
                  <a:pt x="32230" y="5951"/>
                </a:lnTo>
                <a:lnTo>
                  <a:pt x="44376" y="2598"/>
                </a:lnTo>
                <a:lnTo>
                  <a:pt x="59327" y="49"/>
                </a:lnTo>
                <a:lnTo>
                  <a:pt x="76434" y="1513"/>
                </a:lnTo>
                <a:lnTo>
                  <a:pt x="87167" y="4970"/>
                </a:lnTo>
                <a:lnTo>
                  <a:pt x="95471" y="5317"/>
                </a:lnTo>
                <a:lnTo>
                  <a:pt x="107161" y="2094"/>
                </a:lnTo>
              </a:path>
            </a:pathLst>
          </a:custGeom>
          <a:ln w="3175">
            <a:solidFill>
              <a:srgbClr val="000000"/>
            </a:solidFill>
          </a:ln>
        </p:spPr>
        <p:txBody>
          <a:bodyPr wrap="square" lIns="0" tIns="0" rIns="0" bIns="0" rtlCol="0"/>
          <a:lstStyle/>
          <a:p>
            <a:endParaRPr/>
          </a:p>
        </p:txBody>
      </p:sp>
      <p:sp>
        <p:nvSpPr>
          <p:cNvPr id="277" name="object 277"/>
          <p:cNvSpPr/>
          <p:nvPr/>
        </p:nvSpPr>
        <p:spPr>
          <a:xfrm>
            <a:off x="2352949" y="3634909"/>
            <a:ext cx="18415" cy="18415"/>
          </a:xfrm>
          <a:custGeom>
            <a:avLst/>
            <a:gdLst/>
            <a:ahLst/>
            <a:cxnLst/>
            <a:rect l="l" t="t" r="r" b="b"/>
            <a:pathLst>
              <a:path w="18414" h="18415">
                <a:moveTo>
                  <a:pt x="17957" y="0"/>
                </a:moveTo>
                <a:lnTo>
                  <a:pt x="0" y="17979"/>
                </a:lnTo>
                <a:lnTo>
                  <a:pt x="17959" y="17979"/>
                </a:lnTo>
                <a:lnTo>
                  <a:pt x="17957" y="0"/>
                </a:lnTo>
                <a:close/>
              </a:path>
            </a:pathLst>
          </a:custGeom>
          <a:solidFill>
            <a:srgbClr val="ACBAC3"/>
          </a:solidFill>
        </p:spPr>
        <p:txBody>
          <a:bodyPr wrap="square" lIns="0" tIns="0" rIns="0" bIns="0" rtlCol="0"/>
          <a:lstStyle/>
          <a:p>
            <a:endParaRPr/>
          </a:p>
        </p:txBody>
      </p:sp>
      <p:sp>
        <p:nvSpPr>
          <p:cNvPr id="278" name="object 278"/>
          <p:cNvSpPr/>
          <p:nvPr/>
        </p:nvSpPr>
        <p:spPr>
          <a:xfrm>
            <a:off x="2334985" y="3616925"/>
            <a:ext cx="36195" cy="36195"/>
          </a:xfrm>
          <a:custGeom>
            <a:avLst/>
            <a:gdLst/>
            <a:ahLst/>
            <a:cxnLst/>
            <a:rect l="l" t="t" r="r" b="b"/>
            <a:pathLst>
              <a:path w="36194" h="36195">
                <a:moveTo>
                  <a:pt x="35919" y="0"/>
                </a:moveTo>
                <a:lnTo>
                  <a:pt x="0" y="35962"/>
                </a:lnTo>
                <a:lnTo>
                  <a:pt x="17963" y="35962"/>
                </a:lnTo>
                <a:lnTo>
                  <a:pt x="35921" y="17983"/>
                </a:lnTo>
                <a:lnTo>
                  <a:pt x="35919" y="0"/>
                </a:lnTo>
                <a:close/>
              </a:path>
            </a:pathLst>
          </a:custGeom>
          <a:solidFill>
            <a:srgbClr val="ADBBC4"/>
          </a:solidFill>
        </p:spPr>
        <p:txBody>
          <a:bodyPr wrap="square" lIns="0" tIns="0" rIns="0" bIns="0" rtlCol="0"/>
          <a:lstStyle/>
          <a:p>
            <a:endParaRPr/>
          </a:p>
        </p:txBody>
      </p:sp>
      <p:sp>
        <p:nvSpPr>
          <p:cNvPr id="279" name="object 279"/>
          <p:cNvSpPr/>
          <p:nvPr/>
        </p:nvSpPr>
        <p:spPr>
          <a:xfrm>
            <a:off x="2317012" y="3598933"/>
            <a:ext cx="53975" cy="53975"/>
          </a:xfrm>
          <a:custGeom>
            <a:avLst/>
            <a:gdLst/>
            <a:ahLst/>
            <a:cxnLst/>
            <a:rect l="l" t="t" r="r" b="b"/>
            <a:pathLst>
              <a:path w="53975" h="53975">
                <a:moveTo>
                  <a:pt x="53889" y="0"/>
                </a:moveTo>
                <a:lnTo>
                  <a:pt x="0" y="53955"/>
                </a:lnTo>
                <a:lnTo>
                  <a:pt x="17972" y="53955"/>
                </a:lnTo>
                <a:lnTo>
                  <a:pt x="53891" y="17992"/>
                </a:lnTo>
                <a:lnTo>
                  <a:pt x="53889" y="0"/>
                </a:lnTo>
                <a:close/>
              </a:path>
            </a:pathLst>
          </a:custGeom>
          <a:solidFill>
            <a:srgbClr val="AEBDC5"/>
          </a:solidFill>
        </p:spPr>
        <p:txBody>
          <a:bodyPr wrap="square" lIns="0" tIns="0" rIns="0" bIns="0" rtlCol="0"/>
          <a:lstStyle/>
          <a:p>
            <a:endParaRPr/>
          </a:p>
        </p:txBody>
      </p:sp>
      <p:sp>
        <p:nvSpPr>
          <p:cNvPr id="280" name="object 280"/>
          <p:cNvSpPr/>
          <p:nvPr/>
        </p:nvSpPr>
        <p:spPr>
          <a:xfrm>
            <a:off x="2299053" y="3580954"/>
            <a:ext cx="72390" cy="72390"/>
          </a:xfrm>
          <a:custGeom>
            <a:avLst/>
            <a:gdLst/>
            <a:ahLst/>
            <a:cxnLst/>
            <a:rect l="l" t="t" r="r" b="b"/>
            <a:pathLst>
              <a:path w="72389" h="72390">
                <a:moveTo>
                  <a:pt x="71847" y="0"/>
                </a:moveTo>
                <a:lnTo>
                  <a:pt x="0" y="71934"/>
                </a:lnTo>
                <a:lnTo>
                  <a:pt x="17959" y="71934"/>
                </a:lnTo>
                <a:lnTo>
                  <a:pt x="71849" y="17979"/>
                </a:lnTo>
                <a:lnTo>
                  <a:pt x="71847" y="0"/>
                </a:lnTo>
                <a:close/>
              </a:path>
            </a:pathLst>
          </a:custGeom>
          <a:solidFill>
            <a:srgbClr val="B0BEC6"/>
          </a:solidFill>
        </p:spPr>
        <p:txBody>
          <a:bodyPr wrap="square" lIns="0" tIns="0" rIns="0" bIns="0" rtlCol="0"/>
          <a:lstStyle/>
          <a:p>
            <a:endParaRPr/>
          </a:p>
        </p:txBody>
      </p:sp>
      <p:sp>
        <p:nvSpPr>
          <p:cNvPr id="281" name="object 281"/>
          <p:cNvSpPr/>
          <p:nvPr/>
        </p:nvSpPr>
        <p:spPr>
          <a:xfrm>
            <a:off x="2281088" y="3562971"/>
            <a:ext cx="90170" cy="90170"/>
          </a:xfrm>
          <a:custGeom>
            <a:avLst/>
            <a:gdLst/>
            <a:ahLst/>
            <a:cxnLst/>
            <a:rect l="l" t="t" r="r" b="b"/>
            <a:pathLst>
              <a:path w="90169" h="90170">
                <a:moveTo>
                  <a:pt x="89810" y="0"/>
                </a:moveTo>
                <a:lnTo>
                  <a:pt x="0" y="89916"/>
                </a:lnTo>
                <a:lnTo>
                  <a:pt x="17964" y="89916"/>
                </a:lnTo>
                <a:lnTo>
                  <a:pt x="89812" y="17982"/>
                </a:lnTo>
                <a:lnTo>
                  <a:pt x="89810" y="0"/>
                </a:lnTo>
                <a:close/>
              </a:path>
            </a:pathLst>
          </a:custGeom>
          <a:solidFill>
            <a:srgbClr val="B1BFC7"/>
          </a:solidFill>
        </p:spPr>
        <p:txBody>
          <a:bodyPr wrap="square" lIns="0" tIns="0" rIns="0" bIns="0" rtlCol="0"/>
          <a:lstStyle/>
          <a:p>
            <a:endParaRPr/>
          </a:p>
        </p:txBody>
      </p:sp>
      <p:sp>
        <p:nvSpPr>
          <p:cNvPr id="282" name="object 282"/>
          <p:cNvSpPr/>
          <p:nvPr/>
        </p:nvSpPr>
        <p:spPr>
          <a:xfrm>
            <a:off x="2263108" y="3544969"/>
            <a:ext cx="107950" cy="107950"/>
          </a:xfrm>
          <a:custGeom>
            <a:avLst/>
            <a:gdLst/>
            <a:ahLst/>
            <a:cxnLst/>
            <a:rect l="l" t="t" r="r" b="b"/>
            <a:pathLst>
              <a:path w="107950" h="107950">
                <a:moveTo>
                  <a:pt x="107788" y="0"/>
                </a:moveTo>
                <a:lnTo>
                  <a:pt x="0" y="107918"/>
                </a:lnTo>
                <a:lnTo>
                  <a:pt x="17979" y="107918"/>
                </a:lnTo>
                <a:lnTo>
                  <a:pt x="107790" y="18001"/>
                </a:lnTo>
                <a:lnTo>
                  <a:pt x="107788" y="0"/>
                </a:lnTo>
                <a:close/>
              </a:path>
            </a:pathLst>
          </a:custGeom>
          <a:solidFill>
            <a:srgbClr val="B2C0C8"/>
          </a:solidFill>
        </p:spPr>
        <p:txBody>
          <a:bodyPr wrap="square" lIns="0" tIns="0" rIns="0" bIns="0" rtlCol="0"/>
          <a:lstStyle/>
          <a:p>
            <a:endParaRPr/>
          </a:p>
        </p:txBody>
      </p:sp>
      <p:sp>
        <p:nvSpPr>
          <p:cNvPr id="283" name="object 283"/>
          <p:cNvSpPr/>
          <p:nvPr/>
        </p:nvSpPr>
        <p:spPr>
          <a:xfrm>
            <a:off x="2245148" y="3526992"/>
            <a:ext cx="126364" cy="126364"/>
          </a:xfrm>
          <a:custGeom>
            <a:avLst/>
            <a:gdLst/>
            <a:ahLst/>
            <a:cxnLst/>
            <a:rect l="l" t="t" r="r" b="b"/>
            <a:pathLst>
              <a:path w="126364" h="126365">
                <a:moveTo>
                  <a:pt x="125743" y="0"/>
                </a:moveTo>
                <a:lnTo>
                  <a:pt x="0" y="125895"/>
                </a:lnTo>
                <a:lnTo>
                  <a:pt x="17959" y="125895"/>
                </a:lnTo>
                <a:lnTo>
                  <a:pt x="125748" y="17977"/>
                </a:lnTo>
                <a:lnTo>
                  <a:pt x="125743" y="0"/>
                </a:lnTo>
                <a:close/>
              </a:path>
            </a:pathLst>
          </a:custGeom>
          <a:solidFill>
            <a:srgbClr val="B4C1C9"/>
          </a:solidFill>
        </p:spPr>
        <p:txBody>
          <a:bodyPr wrap="square" lIns="0" tIns="0" rIns="0" bIns="0" rtlCol="0"/>
          <a:lstStyle/>
          <a:p>
            <a:endParaRPr/>
          </a:p>
        </p:txBody>
      </p:sp>
      <p:sp>
        <p:nvSpPr>
          <p:cNvPr id="284" name="object 284"/>
          <p:cNvSpPr/>
          <p:nvPr/>
        </p:nvSpPr>
        <p:spPr>
          <a:xfrm>
            <a:off x="2227182" y="3509013"/>
            <a:ext cx="144145" cy="144145"/>
          </a:xfrm>
          <a:custGeom>
            <a:avLst/>
            <a:gdLst/>
            <a:ahLst/>
            <a:cxnLst/>
            <a:rect l="l" t="t" r="r" b="b"/>
            <a:pathLst>
              <a:path w="144144" h="144145">
                <a:moveTo>
                  <a:pt x="143697" y="0"/>
                </a:moveTo>
                <a:lnTo>
                  <a:pt x="0" y="143875"/>
                </a:lnTo>
                <a:lnTo>
                  <a:pt x="17966" y="143875"/>
                </a:lnTo>
                <a:lnTo>
                  <a:pt x="143710" y="17979"/>
                </a:lnTo>
                <a:lnTo>
                  <a:pt x="143697" y="0"/>
                </a:lnTo>
                <a:close/>
              </a:path>
            </a:pathLst>
          </a:custGeom>
          <a:solidFill>
            <a:srgbClr val="B5C3CA"/>
          </a:solidFill>
        </p:spPr>
        <p:txBody>
          <a:bodyPr wrap="square" lIns="0" tIns="0" rIns="0" bIns="0" rtlCol="0"/>
          <a:lstStyle/>
          <a:p>
            <a:endParaRPr/>
          </a:p>
        </p:txBody>
      </p:sp>
      <p:sp>
        <p:nvSpPr>
          <p:cNvPr id="285" name="object 285"/>
          <p:cNvSpPr/>
          <p:nvPr/>
        </p:nvSpPr>
        <p:spPr>
          <a:xfrm>
            <a:off x="2209216" y="3491042"/>
            <a:ext cx="161925" cy="161925"/>
          </a:xfrm>
          <a:custGeom>
            <a:avLst/>
            <a:gdLst/>
            <a:ahLst/>
            <a:cxnLst/>
            <a:rect l="l" t="t" r="r" b="b"/>
            <a:pathLst>
              <a:path w="161925" h="161925">
                <a:moveTo>
                  <a:pt x="161650" y="0"/>
                </a:moveTo>
                <a:lnTo>
                  <a:pt x="0" y="161846"/>
                </a:lnTo>
                <a:lnTo>
                  <a:pt x="17965" y="161846"/>
                </a:lnTo>
                <a:lnTo>
                  <a:pt x="161663" y="17970"/>
                </a:lnTo>
                <a:lnTo>
                  <a:pt x="161650" y="0"/>
                </a:lnTo>
                <a:close/>
              </a:path>
            </a:pathLst>
          </a:custGeom>
          <a:solidFill>
            <a:srgbClr val="B6C4CB"/>
          </a:solidFill>
        </p:spPr>
        <p:txBody>
          <a:bodyPr wrap="square" lIns="0" tIns="0" rIns="0" bIns="0" rtlCol="0"/>
          <a:lstStyle/>
          <a:p>
            <a:endParaRPr/>
          </a:p>
        </p:txBody>
      </p:sp>
      <p:sp>
        <p:nvSpPr>
          <p:cNvPr id="286" name="object 286"/>
          <p:cNvSpPr/>
          <p:nvPr/>
        </p:nvSpPr>
        <p:spPr>
          <a:xfrm>
            <a:off x="2191244" y="3473060"/>
            <a:ext cx="179705" cy="180340"/>
          </a:xfrm>
          <a:custGeom>
            <a:avLst/>
            <a:gdLst/>
            <a:ahLst/>
            <a:cxnLst/>
            <a:rect l="l" t="t" r="r" b="b"/>
            <a:pathLst>
              <a:path w="179705" h="180340">
                <a:moveTo>
                  <a:pt x="179610" y="0"/>
                </a:moveTo>
                <a:lnTo>
                  <a:pt x="0" y="179827"/>
                </a:lnTo>
                <a:lnTo>
                  <a:pt x="17972" y="179827"/>
                </a:lnTo>
                <a:lnTo>
                  <a:pt x="179622" y="17981"/>
                </a:lnTo>
                <a:lnTo>
                  <a:pt x="179610" y="0"/>
                </a:lnTo>
                <a:close/>
              </a:path>
            </a:pathLst>
          </a:custGeom>
          <a:solidFill>
            <a:srgbClr val="B8C5CC"/>
          </a:solidFill>
        </p:spPr>
        <p:txBody>
          <a:bodyPr wrap="square" lIns="0" tIns="0" rIns="0" bIns="0" rtlCol="0"/>
          <a:lstStyle/>
          <a:p>
            <a:endParaRPr/>
          </a:p>
        </p:txBody>
      </p:sp>
      <p:sp>
        <p:nvSpPr>
          <p:cNvPr id="287" name="object 287"/>
          <p:cNvSpPr/>
          <p:nvPr/>
        </p:nvSpPr>
        <p:spPr>
          <a:xfrm>
            <a:off x="2173272" y="3455079"/>
            <a:ext cx="198120" cy="198120"/>
          </a:xfrm>
          <a:custGeom>
            <a:avLst/>
            <a:gdLst/>
            <a:ahLst/>
            <a:cxnLst/>
            <a:rect l="l" t="t" r="r" b="b"/>
            <a:pathLst>
              <a:path w="198119" h="198120">
                <a:moveTo>
                  <a:pt x="197569" y="0"/>
                </a:moveTo>
                <a:lnTo>
                  <a:pt x="0" y="197808"/>
                </a:lnTo>
                <a:lnTo>
                  <a:pt x="17972" y="197808"/>
                </a:lnTo>
                <a:lnTo>
                  <a:pt x="197582" y="17981"/>
                </a:lnTo>
                <a:lnTo>
                  <a:pt x="197569" y="0"/>
                </a:lnTo>
                <a:close/>
              </a:path>
            </a:pathLst>
          </a:custGeom>
          <a:solidFill>
            <a:srgbClr val="B9C6CE"/>
          </a:solidFill>
        </p:spPr>
        <p:txBody>
          <a:bodyPr wrap="square" lIns="0" tIns="0" rIns="0" bIns="0" rtlCol="0"/>
          <a:lstStyle/>
          <a:p>
            <a:endParaRPr/>
          </a:p>
        </p:txBody>
      </p:sp>
      <p:sp>
        <p:nvSpPr>
          <p:cNvPr id="288" name="object 288"/>
          <p:cNvSpPr/>
          <p:nvPr/>
        </p:nvSpPr>
        <p:spPr>
          <a:xfrm>
            <a:off x="2155312" y="3437111"/>
            <a:ext cx="215900" cy="215900"/>
          </a:xfrm>
          <a:custGeom>
            <a:avLst/>
            <a:gdLst/>
            <a:ahLst/>
            <a:cxnLst/>
            <a:rect l="l" t="t" r="r" b="b"/>
            <a:pathLst>
              <a:path w="215900" h="215900">
                <a:moveTo>
                  <a:pt x="215516" y="0"/>
                </a:moveTo>
                <a:lnTo>
                  <a:pt x="0" y="215777"/>
                </a:lnTo>
                <a:lnTo>
                  <a:pt x="17959" y="215777"/>
                </a:lnTo>
                <a:lnTo>
                  <a:pt x="215529" y="17968"/>
                </a:lnTo>
                <a:lnTo>
                  <a:pt x="215516" y="0"/>
                </a:lnTo>
                <a:close/>
              </a:path>
            </a:pathLst>
          </a:custGeom>
          <a:solidFill>
            <a:srgbClr val="BBC7CF"/>
          </a:solidFill>
        </p:spPr>
        <p:txBody>
          <a:bodyPr wrap="square" lIns="0" tIns="0" rIns="0" bIns="0" rtlCol="0"/>
          <a:lstStyle/>
          <a:p>
            <a:endParaRPr/>
          </a:p>
        </p:txBody>
      </p:sp>
      <p:sp>
        <p:nvSpPr>
          <p:cNvPr id="289" name="object 289"/>
          <p:cNvSpPr/>
          <p:nvPr/>
        </p:nvSpPr>
        <p:spPr>
          <a:xfrm>
            <a:off x="2137353" y="3419142"/>
            <a:ext cx="233679" cy="234315"/>
          </a:xfrm>
          <a:custGeom>
            <a:avLst/>
            <a:gdLst/>
            <a:ahLst/>
            <a:cxnLst/>
            <a:rect l="l" t="t" r="r" b="b"/>
            <a:pathLst>
              <a:path w="233680" h="234315">
                <a:moveTo>
                  <a:pt x="233463" y="0"/>
                </a:moveTo>
                <a:lnTo>
                  <a:pt x="0" y="233746"/>
                </a:lnTo>
                <a:lnTo>
                  <a:pt x="17959" y="233746"/>
                </a:lnTo>
                <a:lnTo>
                  <a:pt x="233476" y="17968"/>
                </a:lnTo>
                <a:lnTo>
                  <a:pt x="233463" y="0"/>
                </a:lnTo>
                <a:close/>
              </a:path>
            </a:pathLst>
          </a:custGeom>
          <a:solidFill>
            <a:srgbClr val="BCC9D0"/>
          </a:solidFill>
        </p:spPr>
        <p:txBody>
          <a:bodyPr wrap="square" lIns="0" tIns="0" rIns="0" bIns="0" rtlCol="0"/>
          <a:lstStyle/>
          <a:p>
            <a:endParaRPr/>
          </a:p>
        </p:txBody>
      </p:sp>
      <p:sp>
        <p:nvSpPr>
          <p:cNvPr id="290" name="object 290"/>
          <p:cNvSpPr/>
          <p:nvPr/>
        </p:nvSpPr>
        <p:spPr>
          <a:xfrm>
            <a:off x="2119373" y="3401159"/>
            <a:ext cx="251460" cy="252095"/>
          </a:xfrm>
          <a:custGeom>
            <a:avLst/>
            <a:gdLst/>
            <a:ahLst/>
            <a:cxnLst/>
            <a:rect l="l" t="t" r="r" b="b"/>
            <a:pathLst>
              <a:path w="251460" h="252095">
                <a:moveTo>
                  <a:pt x="251431" y="0"/>
                </a:moveTo>
                <a:lnTo>
                  <a:pt x="0" y="251728"/>
                </a:lnTo>
                <a:lnTo>
                  <a:pt x="17979" y="251728"/>
                </a:lnTo>
                <a:lnTo>
                  <a:pt x="251443" y="17982"/>
                </a:lnTo>
                <a:lnTo>
                  <a:pt x="251431" y="0"/>
                </a:lnTo>
                <a:close/>
              </a:path>
            </a:pathLst>
          </a:custGeom>
          <a:solidFill>
            <a:srgbClr val="BDCAD1"/>
          </a:solidFill>
        </p:spPr>
        <p:txBody>
          <a:bodyPr wrap="square" lIns="0" tIns="0" rIns="0" bIns="0" rtlCol="0"/>
          <a:lstStyle/>
          <a:p>
            <a:endParaRPr/>
          </a:p>
        </p:txBody>
      </p:sp>
      <p:sp>
        <p:nvSpPr>
          <p:cNvPr id="291" name="object 291"/>
          <p:cNvSpPr/>
          <p:nvPr/>
        </p:nvSpPr>
        <p:spPr>
          <a:xfrm>
            <a:off x="2101408" y="3383179"/>
            <a:ext cx="269875" cy="269875"/>
          </a:xfrm>
          <a:custGeom>
            <a:avLst/>
            <a:gdLst/>
            <a:ahLst/>
            <a:cxnLst/>
            <a:rect l="l" t="t" r="r" b="b"/>
            <a:pathLst>
              <a:path w="269875" h="269875">
                <a:moveTo>
                  <a:pt x="269383" y="0"/>
                </a:moveTo>
                <a:lnTo>
                  <a:pt x="0" y="269709"/>
                </a:lnTo>
                <a:lnTo>
                  <a:pt x="17964" y="269709"/>
                </a:lnTo>
                <a:lnTo>
                  <a:pt x="269396" y="17980"/>
                </a:lnTo>
                <a:lnTo>
                  <a:pt x="269383" y="0"/>
                </a:lnTo>
                <a:close/>
              </a:path>
            </a:pathLst>
          </a:custGeom>
          <a:solidFill>
            <a:srgbClr val="BECBD2"/>
          </a:solidFill>
        </p:spPr>
        <p:txBody>
          <a:bodyPr wrap="square" lIns="0" tIns="0" rIns="0" bIns="0" rtlCol="0"/>
          <a:lstStyle/>
          <a:p>
            <a:endParaRPr/>
          </a:p>
        </p:txBody>
      </p:sp>
      <p:sp>
        <p:nvSpPr>
          <p:cNvPr id="292" name="object 292"/>
          <p:cNvSpPr/>
          <p:nvPr/>
        </p:nvSpPr>
        <p:spPr>
          <a:xfrm>
            <a:off x="2083443" y="3365198"/>
            <a:ext cx="287655" cy="288290"/>
          </a:xfrm>
          <a:custGeom>
            <a:avLst/>
            <a:gdLst/>
            <a:ahLst/>
            <a:cxnLst/>
            <a:rect l="l" t="t" r="r" b="b"/>
            <a:pathLst>
              <a:path w="287655" h="288290">
                <a:moveTo>
                  <a:pt x="287335" y="0"/>
                </a:moveTo>
                <a:lnTo>
                  <a:pt x="0" y="287690"/>
                </a:lnTo>
                <a:lnTo>
                  <a:pt x="17964" y="287690"/>
                </a:lnTo>
                <a:lnTo>
                  <a:pt x="287347" y="17981"/>
                </a:lnTo>
                <a:lnTo>
                  <a:pt x="287335" y="0"/>
                </a:lnTo>
                <a:close/>
              </a:path>
            </a:pathLst>
          </a:custGeom>
          <a:solidFill>
            <a:srgbClr val="C0CCD3"/>
          </a:solidFill>
        </p:spPr>
        <p:txBody>
          <a:bodyPr wrap="square" lIns="0" tIns="0" rIns="0" bIns="0" rtlCol="0"/>
          <a:lstStyle/>
          <a:p>
            <a:endParaRPr/>
          </a:p>
        </p:txBody>
      </p:sp>
      <p:sp>
        <p:nvSpPr>
          <p:cNvPr id="293" name="object 293"/>
          <p:cNvSpPr/>
          <p:nvPr/>
        </p:nvSpPr>
        <p:spPr>
          <a:xfrm>
            <a:off x="2065476" y="3347229"/>
            <a:ext cx="305435" cy="306070"/>
          </a:xfrm>
          <a:custGeom>
            <a:avLst/>
            <a:gdLst/>
            <a:ahLst/>
            <a:cxnLst/>
            <a:rect l="l" t="t" r="r" b="b"/>
            <a:pathLst>
              <a:path w="305435" h="306070">
                <a:moveTo>
                  <a:pt x="305290" y="0"/>
                </a:moveTo>
                <a:lnTo>
                  <a:pt x="0" y="305659"/>
                </a:lnTo>
                <a:lnTo>
                  <a:pt x="17967" y="305659"/>
                </a:lnTo>
                <a:lnTo>
                  <a:pt x="305302" y="17969"/>
                </a:lnTo>
                <a:lnTo>
                  <a:pt x="305290" y="0"/>
                </a:lnTo>
                <a:close/>
              </a:path>
            </a:pathLst>
          </a:custGeom>
          <a:solidFill>
            <a:srgbClr val="C1CDD4"/>
          </a:solidFill>
        </p:spPr>
        <p:txBody>
          <a:bodyPr wrap="square" lIns="0" tIns="0" rIns="0" bIns="0" rtlCol="0"/>
          <a:lstStyle/>
          <a:p>
            <a:endParaRPr/>
          </a:p>
        </p:txBody>
      </p:sp>
      <p:sp>
        <p:nvSpPr>
          <p:cNvPr id="294" name="object 294"/>
          <p:cNvSpPr/>
          <p:nvPr/>
        </p:nvSpPr>
        <p:spPr>
          <a:xfrm>
            <a:off x="2047516" y="3336747"/>
            <a:ext cx="323850" cy="316230"/>
          </a:xfrm>
          <a:custGeom>
            <a:avLst/>
            <a:gdLst/>
            <a:ahLst/>
            <a:cxnLst/>
            <a:rect l="l" t="t" r="r" b="b"/>
            <a:pathLst>
              <a:path w="323850" h="316229">
                <a:moveTo>
                  <a:pt x="315759" y="0"/>
                </a:moveTo>
                <a:lnTo>
                  <a:pt x="0" y="316141"/>
                </a:lnTo>
                <a:lnTo>
                  <a:pt x="17959" y="316141"/>
                </a:lnTo>
                <a:lnTo>
                  <a:pt x="323249" y="10481"/>
                </a:lnTo>
                <a:lnTo>
                  <a:pt x="323247" y="7499"/>
                </a:lnTo>
                <a:lnTo>
                  <a:pt x="315759" y="0"/>
                </a:lnTo>
                <a:close/>
              </a:path>
            </a:pathLst>
          </a:custGeom>
          <a:solidFill>
            <a:srgbClr val="C3CED5"/>
          </a:solidFill>
        </p:spPr>
        <p:txBody>
          <a:bodyPr wrap="square" lIns="0" tIns="0" rIns="0" bIns="0" rtlCol="0"/>
          <a:lstStyle/>
          <a:p>
            <a:endParaRPr/>
          </a:p>
        </p:txBody>
      </p:sp>
      <p:sp>
        <p:nvSpPr>
          <p:cNvPr id="295" name="object 295"/>
          <p:cNvSpPr/>
          <p:nvPr/>
        </p:nvSpPr>
        <p:spPr>
          <a:xfrm>
            <a:off x="2029531" y="3331154"/>
            <a:ext cx="334010" cy="321945"/>
          </a:xfrm>
          <a:custGeom>
            <a:avLst/>
            <a:gdLst/>
            <a:ahLst/>
            <a:cxnLst/>
            <a:rect l="l" t="t" r="r" b="b"/>
            <a:pathLst>
              <a:path w="334010" h="321945">
                <a:moveTo>
                  <a:pt x="321344" y="0"/>
                </a:moveTo>
                <a:lnTo>
                  <a:pt x="0" y="321733"/>
                </a:lnTo>
                <a:lnTo>
                  <a:pt x="17985" y="321733"/>
                </a:lnTo>
                <a:lnTo>
                  <a:pt x="333744" y="5592"/>
                </a:lnTo>
                <a:lnTo>
                  <a:pt x="330029" y="1872"/>
                </a:lnTo>
                <a:lnTo>
                  <a:pt x="321344" y="0"/>
                </a:lnTo>
                <a:close/>
              </a:path>
            </a:pathLst>
          </a:custGeom>
          <a:solidFill>
            <a:srgbClr val="C4D0D6"/>
          </a:solidFill>
        </p:spPr>
        <p:txBody>
          <a:bodyPr wrap="square" lIns="0" tIns="0" rIns="0" bIns="0" rtlCol="0"/>
          <a:lstStyle/>
          <a:p>
            <a:endParaRPr/>
          </a:p>
        </p:txBody>
      </p:sp>
      <p:sp>
        <p:nvSpPr>
          <p:cNvPr id="296" name="object 296"/>
          <p:cNvSpPr/>
          <p:nvPr/>
        </p:nvSpPr>
        <p:spPr>
          <a:xfrm>
            <a:off x="2011572" y="3330715"/>
            <a:ext cx="339725" cy="322580"/>
          </a:xfrm>
          <a:custGeom>
            <a:avLst/>
            <a:gdLst/>
            <a:ahLst/>
            <a:cxnLst/>
            <a:rect l="l" t="t" r="r" b="b"/>
            <a:pathLst>
              <a:path w="339725" h="322579">
                <a:moveTo>
                  <a:pt x="337263" y="0"/>
                </a:moveTo>
                <a:lnTo>
                  <a:pt x="321783" y="0"/>
                </a:lnTo>
                <a:lnTo>
                  <a:pt x="0" y="322173"/>
                </a:lnTo>
                <a:lnTo>
                  <a:pt x="17959" y="322173"/>
                </a:lnTo>
                <a:lnTo>
                  <a:pt x="339304" y="440"/>
                </a:lnTo>
                <a:lnTo>
                  <a:pt x="337263" y="0"/>
                </a:lnTo>
                <a:close/>
              </a:path>
            </a:pathLst>
          </a:custGeom>
          <a:solidFill>
            <a:srgbClr val="C6D1D7"/>
          </a:solidFill>
        </p:spPr>
        <p:txBody>
          <a:bodyPr wrap="square" lIns="0" tIns="0" rIns="0" bIns="0" rtlCol="0"/>
          <a:lstStyle/>
          <a:p>
            <a:endParaRPr/>
          </a:p>
        </p:txBody>
      </p:sp>
      <p:sp>
        <p:nvSpPr>
          <p:cNvPr id="297" name="object 297"/>
          <p:cNvSpPr/>
          <p:nvPr/>
        </p:nvSpPr>
        <p:spPr>
          <a:xfrm>
            <a:off x="1993612" y="3330715"/>
            <a:ext cx="340360" cy="322580"/>
          </a:xfrm>
          <a:custGeom>
            <a:avLst/>
            <a:gdLst/>
            <a:ahLst/>
            <a:cxnLst/>
            <a:rect l="l" t="t" r="r" b="b"/>
            <a:pathLst>
              <a:path w="340360" h="322579">
                <a:moveTo>
                  <a:pt x="339743" y="0"/>
                </a:moveTo>
                <a:lnTo>
                  <a:pt x="321783" y="0"/>
                </a:lnTo>
                <a:lnTo>
                  <a:pt x="0" y="322173"/>
                </a:lnTo>
                <a:lnTo>
                  <a:pt x="17959" y="322173"/>
                </a:lnTo>
                <a:lnTo>
                  <a:pt x="339743" y="0"/>
                </a:lnTo>
                <a:close/>
              </a:path>
            </a:pathLst>
          </a:custGeom>
          <a:solidFill>
            <a:srgbClr val="C7D2D8"/>
          </a:solidFill>
        </p:spPr>
        <p:txBody>
          <a:bodyPr wrap="square" lIns="0" tIns="0" rIns="0" bIns="0" rtlCol="0"/>
          <a:lstStyle/>
          <a:p>
            <a:endParaRPr/>
          </a:p>
        </p:txBody>
      </p:sp>
      <p:sp>
        <p:nvSpPr>
          <p:cNvPr id="298" name="object 298"/>
          <p:cNvSpPr/>
          <p:nvPr/>
        </p:nvSpPr>
        <p:spPr>
          <a:xfrm>
            <a:off x="1975640" y="3330716"/>
            <a:ext cx="340360" cy="322580"/>
          </a:xfrm>
          <a:custGeom>
            <a:avLst/>
            <a:gdLst/>
            <a:ahLst/>
            <a:cxnLst/>
            <a:rect l="l" t="t" r="r" b="b"/>
            <a:pathLst>
              <a:path w="340360" h="322579">
                <a:moveTo>
                  <a:pt x="339755" y="0"/>
                </a:moveTo>
                <a:lnTo>
                  <a:pt x="321782" y="0"/>
                </a:lnTo>
                <a:lnTo>
                  <a:pt x="0" y="322172"/>
                </a:lnTo>
                <a:lnTo>
                  <a:pt x="17972" y="322172"/>
                </a:lnTo>
                <a:lnTo>
                  <a:pt x="339755" y="0"/>
                </a:lnTo>
                <a:close/>
              </a:path>
            </a:pathLst>
          </a:custGeom>
          <a:solidFill>
            <a:srgbClr val="C9D3D9"/>
          </a:solidFill>
        </p:spPr>
        <p:txBody>
          <a:bodyPr wrap="square" lIns="0" tIns="0" rIns="0" bIns="0" rtlCol="0"/>
          <a:lstStyle/>
          <a:p>
            <a:endParaRPr/>
          </a:p>
        </p:txBody>
      </p:sp>
      <p:sp>
        <p:nvSpPr>
          <p:cNvPr id="299" name="object 299"/>
          <p:cNvSpPr/>
          <p:nvPr/>
        </p:nvSpPr>
        <p:spPr>
          <a:xfrm>
            <a:off x="1957671" y="3330716"/>
            <a:ext cx="340360" cy="322580"/>
          </a:xfrm>
          <a:custGeom>
            <a:avLst/>
            <a:gdLst/>
            <a:ahLst/>
            <a:cxnLst/>
            <a:rect l="l" t="t" r="r" b="b"/>
            <a:pathLst>
              <a:path w="340360" h="322579">
                <a:moveTo>
                  <a:pt x="339751" y="0"/>
                </a:moveTo>
                <a:lnTo>
                  <a:pt x="321790" y="0"/>
                </a:lnTo>
                <a:lnTo>
                  <a:pt x="0" y="322172"/>
                </a:lnTo>
                <a:lnTo>
                  <a:pt x="17969" y="322172"/>
                </a:lnTo>
                <a:lnTo>
                  <a:pt x="339751" y="0"/>
                </a:lnTo>
                <a:close/>
              </a:path>
            </a:pathLst>
          </a:custGeom>
          <a:solidFill>
            <a:srgbClr val="CAD4DA"/>
          </a:solidFill>
        </p:spPr>
        <p:txBody>
          <a:bodyPr wrap="square" lIns="0" tIns="0" rIns="0" bIns="0" rtlCol="0"/>
          <a:lstStyle/>
          <a:p>
            <a:endParaRPr/>
          </a:p>
        </p:txBody>
      </p:sp>
      <p:sp>
        <p:nvSpPr>
          <p:cNvPr id="300" name="object 300"/>
          <p:cNvSpPr/>
          <p:nvPr/>
        </p:nvSpPr>
        <p:spPr>
          <a:xfrm>
            <a:off x="1939705" y="3330716"/>
            <a:ext cx="340360" cy="322580"/>
          </a:xfrm>
          <a:custGeom>
            <a:avLst/>
            <a:gdLst/>
            <a:ahLst/>
            <a:cxnLst/>
            <a:rect l="l" t="t" r="r" b="b"/>
            <a:pathLst>
              <a:path w="340360" h="322579">
                <a:moveTo>
                  <a:pt x="339756" y="0"/>
                </a:moveTo>
                <a:lnTo>
                  <a:pt x="321773" y="0"/>
                </a:lnTo>
                <a:lnTo>
                  <a:pt x="0" y="322171"/>
                </a:lnTo>
                <a:lnTo>
                  <a:pt x="17965" y="322171"/>
                </a:lnTo>
                <a:lnTo>
                  <a:pt x="339756" y="0"/>
                </a:lnTo>
                <a:close/>
              </a:path>
            </a:pathLst>
          </a:custGeom>
          <a:solidFill>
            <a:srgbClr val="CBD6DB"/>
          </a:solidFill>
        </p:spPr>
        <p:txBody>
          <a:bodyPr wrap="square" lIns="0" tIns="0" rIns="0" bIns="0" rtlCol="0"/>
          <a:lstStyle/>
          <a:p>
            <a:endParaRPr/>
          </a:p>
        </p:txBody>
      </p:sp>
      <p:sp>
        <p:nvSpPr>
          <p:cNvPr id="301" name="object 301"/>
          <p:cNvSpPr/>
          <p:nvPr/>
        </p:nvSpPr>
        <p:spPr>
          <a:xfrm>
            <a:off x="1921735" y="3330717"/>
            <a:ext cx="340360" cy="322580"/>
          </a:xfrm>
          <a:custGeom>
            <a:avLst/>
            <a:gdLst/>
            <a:ahLst/>
            <a:cxnLst/>
            <a:rect l="l" t="t" r="r" b="b"/>
            <a:pathLst>
              <a:path w="340360" h="322579">
                <a:moveTo>
                  <a:pt x="339742" y="0"/>
                </a:moveTo>
                <a:lnTo>
                  <a:pt x="321781" y="0"/>
                </a:lnTo>
                <a:lnTo>
                  <a:pt x="0" y="322170"/>
                </a:lnTo>
                <a:lnTo>
                  <a:pt x="17969" y="322170"/>
                </a:lnTo>
                <a:lnTo>
                  <a:pt x="339742" y="0"/>
                </a:lnTo>
                <a:close/>
              </a:path>
            </a:pathLst>
          </a:custGeom>
          <a:solidFill>
            <a:srgbClr val="CDD7DD"/>
          </a:solidFill>
        </p:spPr>
        <p:txBody>
          <a:bodyPr wrap="square" lIns="0" tIns="0" rIns="0" bIns="0" rtlCol="0"/>
          <a:lstStyle/>
          <a:p>
            <a:endParaRPr/>
          </a:p>
        </p:txBody>
      </p:sp>
      <p:sp>
        <p:nvSpPr>
          <p:cNvPr id="302" name="object 302"/>
          <p:cNvSpPr/>
          <p:nvPr/>
        </p:nvSpPr>
        <p:spPr>
          <a:xfrm>
            <a:off x="1903776" y="3330718"/>
            <a:ext cx="340360" cy="322580"/>
          </a:xfrm>
          <a:custGeom>
            <a:avLst/>
            <a:gdLst/>
            <a:ahLst/>
            <a:cxnLst/>
            <a:rect l="l" t="t" r="r" b="b"/>
            <a:pathLst>
              <a:path w="340360" h="322579">
                <a:moveTo>
                  <a:pt x="339740" y="0"/>
                </a:moveTo>
                <a:lnTo>
                  <a:pt x="321780" y="0"/>
                </a:lnTo>
                <a:lnTo>
                  <a:pt x="0" y="322170"/>
                </a:lnTo>
                <a:lnTo>
                  <a:pt x="17959" y="322170"/>
                </a:lnTo>
                <a:lnTo>
                  <a:pt x="339740" y="0"/>
                </a:lnTo>
                <a:close/>
              </a:path>
            </a:pathLst>
          </a:custGeom>
          <a:solidFill>
            <a:srgbClr val="CED8DE"/>
          </a:solidFill>
        </p:spPr>
        <p:txBody>
          <a:bodyPr wrap="square" lIns="0" tIns="0" rIns="0" bIns="0" rtlCol="0"/>
          <a:lstStyle/>
          <a:p>
            <a:endParaRPr/>
          </a:p>
        </p:txBody>
      </p:sp>
      <p:sp>
        <p:nvSpPr>
          <p:cNvPr id="303" name="object 303"/>
          <p:cNvSpPr/>
          <p:nvPr/>
        </p:nvSpPr>
        <p:spPr>
          <a:xfrm>
            <a:off x="1885793" y="3330719"/>
            <a:ext cx="340360" cy="322580"/>
          </a:xfrm>
          <a:custGeom>
            <a:avLst/>
            <a:gdLst/>
            <a:ahLst/>
            <a:cxnLst/>
            <a:rect l="l" t="t" r="r" b="b"/>
            <a:pathLst>
              <a:path w="340360" h="322579">
                <a:moveTo>
                  <a:pt x="339763" y="0"/>
                </a:moveTo>
                <a:lnTo>
                  <a:pt x="321788" y="0"/>
                </a:lnTo>
                <a:lnTo>
                  <a:pt x="0" y="322169"/>
                </a:lnTo>
                <a:lnTo>
                  <a:pt x="17982" y="322169"/>
                </a:lnTo>
                <a:lnTo>
                  <a:pt x="339763" y="0"/>
                </a:lnTo>
                <a:close/>
              </a:path>
            </a:pathLst>
          </a:custGeom>
          <a:solidFill>
            <a:srgbClr val="D0D9DF"/>
          </a:solidFill>
        </p:spPr>
        <p:txBody>
          <a:bodyPr wrap="square" lIns="0" tIns="0" rIns="0" bIns="0" rtlCol="0"/>
          <a:lstStyle/>
          <a:p>
            <a:endParaRPr/>
          </a:p>
        </p:txBody>
      </p:sp>
      <p:sp>
        <p:nvSpPr>
          <p:cNvPr id="304" name="object 304"/>
          <p:cNvSpPr/>
          <p:nvPr/>
        </p:nvSpPr>
        <p:spPr>
          <a:xfrm>
            <a:off x="1867831" y="3330719"/>
            <a:ext cx="340360" cy="322580"/>
          </a:xfrm>
          <a:custGeom>
            <a:avLst/>
            <a:gdLst/>
            <a:ahLst/>
            <a:cxnLst/>
            <a:rect l="l" t="t" r="r" b="b"/>
            <a:pathLst>
              <a:path w="340360" h="322579">
                <a:moveTo>
                  <a:pt x="339750" y="0"/>
                </a:moveTo>
                <a:lnTo>
                  <a:pt x="321779" y="0"/>
                </a:lnTo>
                <a:lnTo>
                  <a:pt x="0" y="322169"/>
                </a:lnTo>
                <a:lnTo>
                  <a:pt x="17961" y="322169"/>
                </a:lnTo>
                <a:lnTo>
                  <a:pt x="339750" y="0"/>
                </a:lnTo>
                <a:close/>
              </a:path>
            </a:pathLst>
          </a:custGeom>
          <a:solidFill>
            <a:srgbClr val="D1DAE0"/>
          </a:solidFill>
        </p:spPr>
        <p:txBody>
          <a:bodyPr wrap="square" lIns="0" tIns="0" rIns="0" bIns="0" rtlCol="0"/>
          <a:lstStyle/>
          <a:p>
            <a:endParaRPr/>
          </a:p>
        </p:txBody>
      </p:sp>
      <p:sp>
        <p:nvSpPr>
          <p:cNvPr id="305" name="object 305"/>
          <p:cNvSpPr/>
          <p:nvPr/>
        </p:nvSpPr>
        <p:spPr>
          <a:xfrm>
            <a:off x="1849871" y="3330720"/>
            <a:ext cx="340360" cy="322580"/>
          </a:xfrm>
          <a:custGeom>
            <a:avLst/>
            <a:gdLst/>
            <a:ahLst/>
            <a:cxnLst/>
            <a:rect l="l" t="t" r="r" b="b"/>
            <a:pathLst>
              <a:path w="340360" h="322579">
                <a:moveTo>
                  <a:pt x="339739" y="0"/>
                </a:moveTo>
                <a:lnTo>
                  <a:pt x="321778" y="0"/>
                </a:lnTo>
                <a:lnTo>
                  <a:pt x="0" y="322168"/>
                </a:lnTo>
                <a:lnTo>
                  <a:pt x="17959" y="322168"/>
                </a:lnTo>
                <a:lnTo>
                  <a:pt x="339739" y="0"/>
                </a:lnTo>
                <a:close/>
              </a:path>
            </a:pathLst>
          </a:custGeom>
          <a:solidFill>
            <a:srgbClr val="D3DCE1"/>
          </a:solidFill>
        </p:spPr>
        <p:txBody>
          <a:bodyPr wrap="square" lIns="0" tIns="0" rIns="0" bIns="0" rtlCol="0"/>
          <a:lstStyle/>
          <a:p>
            <a:endParaRPr/>
          </a:p>
        </p:txBody>
      </p:sp>
      <p:sp>
        <p:nvSpPr>
          <p:cNvPr id="306" name="object 306"/>
          <p:cNvSpPr/>
          <p:nvPr/>
        </p:nvSpPr>
        <p:spPr>
          <a:xfrm>
            <a:off x="1831899" y="3330720"/>
            <a:ext cx="340360" cy="322580"/>
          </a:xfrm>
          <a:custGeom>
            <a:avLst/>
            <a:gdLst/>
            <a:ahLst/>
            <a:cxnLst/>
            <a:rect l="l" t="t" r="r" b="b"/>
            <a:pathLst>
              <a:path w="340360" h="322579">
                <a:moveTo>
                  <a:pt x="339751" y="0"/>
                </a:moveTo>
                <a:lnTo>
                  <a:pt x="321778" y="0"/>
                </a:lnTo>
                <a:lnTo>
                  <a:pt x="0" y="322168"/>
                </a:lnTo>
                <a:lnTo>
                  <a:pt x="17972" y="322168"/>
                </a:lnTo>
                <a:lnTo>
                  <a:pt x="339751" y="0"/>
                </a:lnTo>
                <a:close/>
              </a:path>
            </a:pathLst>
          </a:custGeom>
          <a:solidFill>
            <a:srgbClr val="D4DDE2"/>
          </a:solidFill>
        </p:spPr>
        <p:txBody>
          <a:bodyPr wrap="square" lIns="0" tIns="0" rIns="0" bIns="0" rtlCol="0"/>
          <a:lstStyle/>
          <a:p>
            <a:endParaRPr/>
          </a:p>
        </p:txBody>
      </p:sp>
      <p:sp>
        <p:nvSpPr>
          <p:cNvPr id="307" name="object 307"/>
          <p:cNvSpPr/>
          <p:nvPr/>
        </p:nvSpPr>
        <p:spPr>
          <a:xfrm>
            <a:off x="1813939" y="3330720"/>
            <a:ext cx="340360" cy="322580"/>
          </a:xfrm>
          <a:custGeom>
            <a:avLst/>
            <a:gdLst/>
            <a:ahLst/>
            <a:cxnLst/>
            <a:rect l="l" t="t" r="r" b="b"/>
            <a:pathLst>
              <a:path w="340360" h="322579">
                <a:moveTo>
                  <a:pt x="339737" y="0"/>
                </a:moveTo>
                <a:lnTo>
                  <a:pt x="321777" y="0"/>
                </a:lnTo>
                <a:lnTo>
                  <a:pt x="0" y="322167"/>
                </a:lnTo>
                <a:lnTo>
                  <a:pt x="17959" y="322167"/>
                </a:lnTo>
                <a:lnTo>
                  <a:pt x="339737" y="0"/>
                </a:lnTo>
                <a:close/>
              </a:path>
            </a:pathLst>
          </a:custGeom>
          <a:solidFill>
            <a:srgbClr val="D5DEE3"/>
          </a:solidFill>
        </p:spPr>
        <p:txBody>
          <a:bodyPr wrap="square" lIns="0" tIns="0" rIns="0" bIns="0" rtlCol="0"/>
          <a:lstStyle/>
          <a:p>
            <a:endParaRPr/>
          </a:p>
        </p:txBody>
      </p:sp>
      <p:sp>
        <p:nvSpPr>
          <p:cNvPr id="308" name="object 308"/>
          <p:cNvSpPr/>
          <p:nvPr/>
        </p:nvSpPr>
        <p:spPr>
          <a:xfrm>
            <a:off x="1795967" y="3330721"/>
            <a:ext cx="340360" cy="322580"/>
          </a:xfrm>
          <a:custGeom>
            <a:avLst/>
            <a:gdLst/>
            <a:ahLst/>
            <a:cxnLst/>
            <a:rect l="l" t="t" r="r" b="b"/>
            <a:pathLst>
              <a:path w="340360" h="322579">
                <a:moveTo>
                  <a:pt x="339750" y="0"/>
                </a:moveTo>
                <a:lnTo>
                  <a:pt x="321777" y="0"/>
                </a:lnTo>
                <a:lnTo>
                  <a:pt x="0" y="322167"/>
                </a:lnTo>
                <a:lnTo>
                  <a:pt x="17972" y="322167"/>
                </a:lnTo>
                <a:lnTo>
                  <a:pt x="339750" y="0"/>
                </a:lnTo>
                <a:close/>
              </a:path>
            </a:pathLst>
          </a:custGeom>
          <a:solidFill>
            <a:srgbClr val="D7DFE4"/>
          </a:solidFill>
        </p:spPr>
        <p:txBody>
          <a:bodyPr wrap="square" lIns="0" tIns="0" rIns="0" bIns="0" rtlCol="0"/>
          <a:lstStyle/>
          <a:p>
            <a:endParaRPr/>
          </a:p>
        </p:txBody>
      </p:sp>
      <p:sp>
        <p:nvSpPr>
          <p:cNvPr id="309" name="object 309"/>
          <p:cNvSpPr/>
          <p:nvPr/>
        </p:nvSpPr>
        <p:spPr>
          <a:xfrm>
            <a:off x="1777995" y="3330722"/>
            <a:ext cx="340360" cy="322580"/>
          </a:xfrm>
          <a:custGeom>
            <a:avLst/>
            <a:gdLst/>
            <a:ahLst/>
            <a:cxnLst/>
            <a:rect l="l" t="t" r="r" b="b"/>
            <a:pathLst>
              <a:path w="340360" h="322579">
                <a:moveTo>
                  <a:pt x="339749" y="0"/>
                </a:moveTo>
                <a:lnTo>
                  <a:pt x="321776" y="0"/>
                </a:lnTo>
                <a:lnTo>
                  <a:pt x="0" y="322166"/>
                </a:lnTo>
                <a:lnTo>
                  <a:pt x="17972" y="322166"/>
                </a:lnTo>
                <a:lnTo>
                  <a:pt x="339749" y="0"/>
                </a:lnTo>
                <a:close/>
              </a:path>
            </a:pathLst>
          </a:custGeom>
          <a:solidFill>
            <a:srgbClr val="D8E0E5"/>
          </a:solidFill>
        </p:spPr>
        <p:txBody>
          <a:bodyPr wrap="square" lIns="0" tIns="0" rIns="0" bIns="0" rtlCol="0"/>
          <a:lstStyle/>
          <a:p>
            <a:endParaRPr/>
          </a:p>
        </p:txBody>
      </p:sp>
      <p:sp>
        <p:nvSpPr>
          <p:cNvPr id="310" name="object 310"/>
          <p:cNvSpPr/>
          <p:nvPr/>
        </p:nvSpPr>
        <p:spPr>
          <a:xfrm>
            <a:off x="1760035" y="3330723"/>
            <a:ext cx="339725" cy="322580"/>
          </a:xfrm>
          <a:custGeom>
            <a:avLst/>
            <a:gdLst/>
            <a:ahLst/>
            <a:cxnLst/>
            <a:rect l="l" t="t" r="r" b="b"/>
            <a:pathLst>
              <a:path w="339725" h="322579">
                <a:moveTo>
                  <a:pt x="339736" y="0"/>
                </a:moveTo>
                <a:lnTo>
                  <a:pt x="321776" y="0"/>
                </a:lnTo>
                <a:lnTo>
                  <a:pt x="0" y="322165"/>
                </a:lnTo>
                <a:lnTo>
                  <a:pt x="17959" y="322165"/>
                </a:lnTo>
                <a:lnTo>
                  <a:pt x="339736" y="0"/>
                </a:lnTo>
                <a:close/>
              </a:path>
            </a:pathLst>
          </a:custGeom>
          <a:solidFill>
            <a:srgbClr val="DAE2E6"/>
          </a:solidFill>
        </p:spPr>
        <p:txBody>
          <a:bodyPr wrap="square" lIns="0" tIns="0" rIns="0" bIns="0" rtlCol="0"/>
          <a:lstStyle/>
          <a:p>
            <a:endParaRPr/>
          </a:p>
        </p:txBody>
      </p:sp>
      <p:sp>
        <p:nvSpPr>
          <p:cNvPr id="311" name="object 311"/>
          <p:cNvSpPr/>
          <p:nvPr/>
        </p:nvSpPr>
        <p:spPr>
          <a:xfrm>
            <a:off x="1742075" y="3330723"/>
            <a:ext cx="339725" cy="322580"/>
          </a:xfrm>
          <a:custGeom>
            <a:avLst/>
            <a:gdLst/>
            <a:ahLst/>
            <a:cxnLst/>
            <a:rect l="l" t="t" r="r" b="b"/>
            <a:pathLst>
              <a:path w="339725" h="322579">
                <a:moveTo>
                  <a:pt x="339736" y="0"/>
                </a:moveTo>
                <a:lnTo>
                  <a:pt x="321767" y="0"/>
                </a:lnTo>
                <a:lnTo>
                  <a:pt x="0" y="322165"/>
                </a:lnTo>
                <a:lnTo>
                  <a:pt x="17960" y="322165"/>
                </a:lnTo>
                <a:lnTo>
                  <a:pt x="339736" y="0"/>
                </a:lnTo>
                <a:close/>
              </a:path>
            </a:pathLst>
          </a:custGeom>
          <a:solidFill>
            <a:srgbClr val="DCE3E7"/>
          </a:solidFill>
        </p:spPr>
        <p:txBody>
          <a:bodyPr wrap="square" lIns="0" tIns="0" rIns="0" bIns="0" rtlCol="0"/>
          <a:lstStyle/>
          <a:p>
            <a:endParaRPr/>
          </a:p>
        </p:txBody>
      </p:sp>
      <p:sp>
        <p:nvSpPr>
          <p:cNvPr id="312" name="object 312"/>
          <p:cNvSpPr/>
          <p:nvPr/>
        </p:nvSpPr>
        <p:spPr>
          <a:xfrm>
            <a:off x="1724091" y="3330723"/>
            <a:ext cx="340360" cy="322580"/>
          </a:xfrm>
          <a:custGeom>
            <a:avLst/>
            <a:gdLst/>
            <a:ahLst/>
            <a:cxnLst/>
            <a:rect l="l" t="t" r="r" b="b"/>
            <a:pathLst>
              <a:path w="340360" h="322579">
                <a:moveTo>
                  <a:pt x="339751" y="0"/>
                </a:moveTo>
                <a:lnTo>
                  <a:pt x="321783" y="0"/>
                </a:lnTo>
                <a:lnTo>
                  <a:pt x="0" y="322164"/>
                </a:lnTo>
                <a:lnTo>
                  <a:pt x="17984" y="322164"/>
                </a:lnTo>
                <a:lnTo>
                  <a:pt x="339751" y="0"/>
                </a:lnTo>
                <a:close/>
              </a:path>
            </a:pathLst>
          </a:custGeom>
          <a:solidFill>
            <a:srgbClr val="DDE4E8"/>
          </a:solidFill>
        </p:spPr>
        <p:txBody>
          <a:bodyPr wrap="square" lIns="0" tIns="0" rIns="0" bIns="0" rtlCol="0"/>
          <a:lstStyle/>
          <a:p>
            <a:endParaRPr/>
          </a:p>
        </p:txBody>
      </p:sp>
      <p:sp>
        <p:nvSpPr>
          <p:cNvPr id="313" name="object 313"/>
          <p:cNvSpPr/>
          <p:nvPr/>
        </p:nvSpPr>
        <p:spPr>
          <a:xfrm>
            <a:off x="1713188" y="3330724"/>
            <a:ext cx="332740" cy="322580"/>
          </a:xfrm>
          <a:custGeom>
            <a:avLst/>
            <a:gdLst/>
            <a:ahLst/>
            <a:cxnLst/>
            <a:rect l="l" t="t" r="r" b="b"/>
            <a:pathLst>
              <a:path w="332739" h="322579">
                <a:moveTo>
                  <a:pt x="332686" y="0"/>
                </a:moveTo>
                <a:lnTo>
                  <a:pt x="314717" y="0"/>
                </a:lnTo>
                <a:lnTo>
                  <a:pt x="2" y="315095"/>
                </a:lnTo>
                <a:lnTo>
                  <a:pt x="0" y="322164"/>
                </a:lnTo>
                <a:lnTo>
                  <a:pt x="10902" y="322164"/>
                </a:lnTo>
                <a:lnTo>
                  <a:pt x="332686" y="0"/>
                </a:lnTo>
                <a:close/>
              </a:path>
            </a:pathLst>
          </a:custGeom>
          <a:solidFill>
            <a:srgbClr val="DEE5E9"/>
          </a:solidFill>
        </p:spPr>
        <p:txBody>
          <a:bodyPr wrap="square" lIns="0" tIns="0" rIns="0" bIns="0" rtlCol="0"/>
          <a:lstStyle/>
          <a:p>
            <a:endParaRPr/>
          </a:p>
        </p:txBody>
      </p:sp>
      <p:sp>
        <p:nvSpPr>
          <p:cNvPr id="314" name="object 314"/>
          <p:cNvSpPr/>
          <p:nvPr/>
        </p:nvSpPr>
        <p:spPr>
          <a:xfrm>
            <a:off x="1713191" y="3330724"/>
            <a:ext cx="314960" cy="315595"/>
          </a:xfrm>
          <a:custGeom>
            <a:avLst/>
            <a:gdLst/>
            <a:ahLst/>
            <a:cxnLst/>
            <a:rect l="l" t="t" r="r" b="b"/>
            <a:pathLst>
              <a:path w="314960" h="315595">
                <a:moveTo>
                  <a:pt x="314714" y="0"/>
                </a:moveTo>
                <a:lnTo>
                  <a:pt x="296741" y="0"/>
                </a:lnTo>
                <a:lnTo>
                  <a:pt x="7" y="297094"/>
                </a:lnTo>
                <a:lnTo>
                  <a:pt x="0" y="315095"/>
                </a:lnTo>
                <a:lnTo>
                  <a:pt x="314714" y="0"/>
                </a:lnTo>
                <a:close/>
              </a:path>
            </a:pathLst>
          </a:custGeom>
          <a:solidFill>
            <a:srgbClr val="E0E7EB"/>
          </a:solidFill>
        </p:spPr>
        <p:txBody>
          <a:bodyPr wrap="square" lIns="0" tIns="0" rIns="0" bIns="0" rtlCol="0"/>
          <a:lstStyle/>
          <a:p>
            <a:endParaRPr/>
          </a:p>
        </p:txBody>
      </p:sp>
      <p:sp>
        <p:nvSpPr>
          <p:cNvPr id="315" name="object 315"/>
          <p:cNvSpPr/>
          <p:nvPr/>
        </p:nvSpPr>
        <p:spPr>
          <a:xfrm>
            <a:off x="1713198" y="3330725"/>
            <a:ext cx="297180" cy="297180"/>
          </a:xfrm>
          <a:custGeom>
            <a:avLst/>
            <a:gdLst/>
            <a:ahLst/>
            <a:cxnLst/>
            <a:rect l="l" t="t" r="r" b="b"/>
            <a:pathLst>
              <a:path w="297180" h="297179">
                <a:moveTo>
                  <a:pt x="296734" y="0"/>
                </a:moveTo>
                <a:lnTo>
                  <a:pt x="278774" y="0"/>
                </a:lnTo>
                <a:lnTo>
                  <a:pt x="7" y="279104"/>
                </a:lnTo>
                <a:lnTo>
                  <a:pt x="0" y="297093"/>
                </a:lnTo>
                <a:lnTo>
                  <a:pt x="296734" y="0"/>
                </a:lnTo>
                <a:close/>
              </a:path>
            </a:pathLst>
          </a:custGeom>
          <a:solidFill>
            <a:srgbClr val="E2E8EC"/>
          </a:solidFill>
        </p:spPr>
        <p:txBody>
          <a:bodyPr wrap="square" lIns="0" tIns="0" rIns="0" bIns="0" rtlCol="0"/>
          <a:lstStyle/>
          <a:p>
            <a:endParaRPr/>
          </a:p>
        </p:txBody>
      </p:sp>
      <p:sp>
        <p:nvSpPr>
          <p:cNvPr id="316" name="object 316"/>
          <p:cNvSpPr/>
          <p:nvPr/>
        </p:nvSpPr>
        <p:spPr>
          <a:xfrm>
            <a:off x="1713205" y="3330726"/>
            <a:ext cx="278765" cy="279400"/>
          </a:xfrm>
          <a:custGeom>
            <a:avLst/>
            <a:gdLst/>
            <a:ahLst/>
            <a:cxnLst/>
            <a:rect l="l" t="t" r="r" b="b"/>
            <a:pathLst>
              <a:path w="278764" h="279400">
                <a:moveTo>
                  <a:pt x="278767" y="0"/>
                </a:moveTo>
                <a:lnTo>
                  <a:pt x="260806" y="0"/>
                </a:lnTo>
                <a:lnTo>
                  <a:pt x="7" y="261115"/>
                </a:lnTo>
                <a:lnTo>
                  <a:pt x="0" y="279104"/>
                </a:lnTo>
                <a:lnTo>
                  <a:pt x="278767" y="0"/>
                </a:lnTo>
                <a:close/>
              </a:path>
            </a:pathLst>
          </a:custGeom>
          <a:solidFill>
            <a:srgbClr val="E3E9ED"/>
          </a:solidFill>
        </p:spPr>
        <p:txBody>
          <a:bodyPr wrap="square" lIns="0" tIns="0" rIns="0" bIns="0" rtlCol="0"/>
          <a:lstStyle/>
          <a:p>
            <a:endParaRPr/>
          </a:p>
        </p:txBody>
      </p:sp>
      <p:sp>
        <p:nvSpPr>
          <p:cNvPr id="317" name="object 317"/>
          <p:cNvSpPr/>
          <p:nvPr/>
        </p:nvSpPr>
        <p:spPr>
          <a:xfrm>
            <a:off x="1713212" y="3330726"/>
            <a:ext cx="260985" cy="261620"/>
          </a:xfrm>
          <a:custGeom>
            <a:avLst/>
            <a:gdLst/>
            <a:ahLst/>
            <a:cxnLst/>
            <a:rect l="l" t="t" r="r" b="b"/>
            <a:pathLst>
              <a:path w="260985" h="261620">
                <a:moveTo>
                  <a:pt x="260799" y="0"/>
                </a:moveTo>
                <a:lnTo>
                  <a:pt x="242814" y="0"/>
                </a:lnTo>
                <a:lnTo>
                  <a:pt x="7" y="243101"/>
                </a:lnTo>
                <a:lnTo>
                  <a:pt x="0" y="261115"/>
                </a:lnTo>
                <a:lnTo>
                  <a:pt x="260799" y="0"/>
                </a:lnTo>
                <a:close/>
              </a:path>
            </a:pathLst>
          </a:custGeom>
          <a:solidFill>
            <a:srgbClr val="E5EAEE"/>
          </a:solidFill>
        </p:spPr>
        <p:txBody>
          <a:bodyPr wrap="square" lIns="0" tIns="0" rIns="0" bIns="0" rtlCol="0"/>
          <a:lstStyle/>
          <a:p>
            <a:endParaRPr/>
          </a:p>
        </p:txBody>
      </p:sp>
      <p:sp>
        <p:nvSpPr>
          <p:cNvPr id="318" name="object 318"/>
          <p:cNvSpPr/>
          <p:nvPr/>
        </p:nvSpPr>
        <p:spPr>
          <a:xfrm>
            <a:off x="1713220" y="3330726"/>
            <a:ext cx="243204" cy="243204"/>
          </a:xfrm>
          <a:custGeom>
            <a:avLst/>
            <a:gdLst/>
            <a:ahLst/>
            <a:cxnLst/>
            <a:rect l="l" t="t" r="r" b="b"/>
            <a:pathLst>
              <a:path w="243205" h="243204">
                <a:moveTo>
                  <a:pt x="242806" y="0"/>
                </a:moveTo>
                <a:lnTo>
                  <a:pt x="224846" y="0"/>
                </a:lnTo>
                <a:lnTo>
                  <a:pt x="7" y="225112"/>
                </a:lnTo>
                <a:lnTo>
                  <a:pt x="0" y="243100"/>
                </a:lnTo>
                <a:lnTo>
                  <a:pt x="242806" y="0"/>
                </a:lnTo>
                <a:close/>
              </a:path>
            </a:pathLst>
          </a:custGeom>
          <a:solidFill>
            <a:srgbClr val="E6ECEF"/>
          </a:solidFill>
        </p:spPr>
        <p:txBody>
          <a:bodyPr wrap="square" lIns="0" tIns="0" rIns="0" bIns="0" rtlCol="0"/>
          <a:lstStyle/>
          <a:p>
            <a:endParaRPr/>
          </a:p>
        </p:txBody>
      </p:sp>
      <p:sp>
        <p:nvSpPr>
          <p:cNvPr id="319" name="object 319"/>
          <p:cNvSpPr/>
          <p:nvPr/>
        </p:nvSpPr>
        <p:spPr>
          <a:xfrm>
            <a:off x="1713227" y="3330727"/>
            <a:ext cx="225425" cy="225425"/>
          </a:xfrm>
          <a:custGeom>
            <a:avLst/>
            <a:gdLst/>
            <a:ahLst/>
            <a:cxnLst/>
            <a:rect l="l" t="t" r="r" b="b"/>
            <a:pathLst>
              <a:path w="225425" h="225425">
                <a:moveTo>
                  <a:pt x="224839" y="0"/>
                </a:moveTo>
                <a:lnTo>
                  <a:pt x="206872" y="0"/>
                </a:lnTo>
                <a:lnTo>
                  <a:pt x="7" y="207121"/>
                </a:lnTo>
                <a:lnTo>
                  <a:pt x="0" y="225111"/>
                </a:lnTo>
                <a:lnTo>
                  <a:pt x="224839" y="0"/>
                </a:lnTo>
                <a:close/>
              </a:path>
            </a:pathLst>
          </a:custGeom>
          <a:solidFill>
            <a:srgbClr val="E8EDF0"/>
          </a:solidFill>
        </p:spPr>
        <p:txBody>
          <a:bodyPr wrap="square" lIns="0" tIns="0" rIns="0" bIns="0" rtlCol="0"/>
          <a:lstStyle/>
          <a:p>
            <a:endParaRPr/>
          </a:p>
        </p:txBody>
      </p:sp>
      <p:sp>
        <p:nvSpPr>
          <p:cNvPr id="320" name="object 320"/>
          <p:cNvSpPr/>
          <p:nvPr/>
        </p:nvSpPr>
        <p:spPr>
          <a:xfrm>
            <a:off x="1713234" y="3330728"/>
            <a:ext cx="207010" cy="207645"/>
          </a:xfrm>
          <a:custGeom>
            <a:avLst/>
            <a:gdLst/>
            <a:ahLst/>
            <a:cxnLst/>
            <a:rect l="l" t="t" r="r" b="b"/>
            <a:pathLst>
              <a:path w="207010" h="207645">
                <a:moveTo>
                  <a:pt x="206865" y="0"/>
                </a:moveTo>
                <a:lnTo>
                  <a:pt x="188899" y="0"/>
                </a:lnTo>
                <a:lnTo>
                  <a:pt x="7" y="189121"/>
                </a:lnTo>
                <a:lnTo>
                  <a:pt x="0" y="207120"/>
                </a:lnTo>
                <a:lnTo>
                  <a:pt x="206865" y="0"/>
                </a:lnTo>
                <a:close/>
              </a:path>
            </a:pathLst>
          </a:custGeom>
          <a:solidFill>
            <a:srgbClr val="EAEEF1"/>
          </a:solidFill>
        </p:spPr>
        <p:txBody>
          <a:bodyPr wrap="square" lIns="0" tIns="0" rIns="0" bIns="0" rtlCol="0"/>
          <a:lstStyle/>
          <a:p>
            <a:endParaRPr/>
          </a:p>
        </p:txBody>
      </p:sp>
      <p:sp>
        <p:nvSpPr>
          <p:cNvPr id="321" name="object 321"/>
          <p:cNvSpPr/>
          <p:nvPr/>
        </p:nvSpPr>
        <p:spPr>
          <a:xfrm>
            <a:off x="1713241" y="3330728"/>
            <a:ext cx="189230" cy="189230"/>
          </a:xfrm>
          <a:custGeom>
            <a:avLst/>
            <a:gdLst/>
            <a:ahLst/>
            <a:cxnLst/>
            <a:rect l="l" t="t" r="r" b="b"/>
            <a:pathLst>
              <a:path w="189230" h="189229">
                <a:moveTo>
                  <a:pt x="188891" y="0"/>
                </a:moveTo>
                <a:lnTo>
                  <a:pt x="170925" y="0"/>
                </a:lnTo>
                <a:lnTo>
                  <a:pt x="7" y="171121"/>
                </a:lnTo>
                <a:lnTo>
                  <a:pt x="0" y="189120"/>
                </a:lnTo>
                <a:lnTo>
                  <a:pt x="188891" y="0"/>
                </a:lnTo>
                <a:close/>
              </a:path>
            </a:pathLst>
          </a:custGeom>
          <a:solidFill>
            <a:srgbClr val="EBF0F2"/>
          </a:solidFill>
        </p:spPr>
        <p:txBody>
          <a:bodyPr wrap="square" lIns="0" tIns="0" rIns="0" bIns="0" rtlCol="0"/>
          <a:lstStyle/>
          <a:p>
            <a:endParaRPr/>
          </a:p>
        </p:txBody>
      </p:sp>
      <p:sp>
        <p:nvSpPr>
          <p:cNvPr id="322" name="object 322"/>
          <p:cNvSpPr/>
          <p:nvPr/>
        </p:nvSpPr>
        <p:spPr>
          <a:xfrm>
            <a:off x="1713248" y="3330729"/>
            <a:ext cx="171450" cy="171450"/>
          </a:xfrm>
          <a:custGeom>
            <a:avLst/>
            <a:gdLst/>
            <a:ahLst/>
            <a:cxnLst/>
            <a:rect l="l" t="t" r="r" b="b"/>
            <a:pathLst>
              <a:path w="171450" h="171450">
                <a:moveTo>
                  <a:pt x="170918" y="0"/>
                </a:moveTo>
                <a:lnTo>
                  <a:pt x="152938" y="0"/>
                </a:lnTo>
                <a:lnTo>
                  <a:pt x="7" y="153117"/>
                </a:lnTo>
                <a:lnTo>
                  <a:pt x="0" y="171120"/>
                </a:lnTo>
                <a:lnTo>
                  <a:pt x="170918" y="0"/>
                </a:lnTo>
                <a:close/>
              </a:path>
            </a:pathLst>
          </a:custGeom>
          <a:solidFill>
            <a:srgbClr val="EDF1F3"/>
          </a:solidFill>
        </p:spPr>
        <p:txBody>
          <a:bodyPr wrap="square" lIns="0" tIns="0" rIns="0" bIns="0" rtlCol="0"/>
          <a:lstStyle/>
          <a:p>
            <a:endParaRPr/>
          </a:p>
        </p:txBody>
      </p:sp>
      <p:sp>
        <p:nvSpPr>
          <p:cNvPr id="323" name="object 323"/>
          <p:cNvSpPr/>
          <p:nvPr/>
        </p:nvSpPr>
        <p:spPr>
          <a:xfrm>
            <a:off x="1713256" y="3330730"/>
            <a:ext cx="153035" cy="153670"/>
          </a:xfrm>
          <a:custGeom>
            <a:avLst/>
            <a:gdLst/>
            <a:ahLst/>
            <a:cxnLst/>
            <a:rect l="l" t="t" r="r" b="b"/>
            <a:pathLst>
              <a:path w="153035" h="153670">
                <a:moveTo>
                  <a:pt x="152931" y="0"/>
                </a:moveTo>
                <a:lnTo>
                  <a:pt x="134971" y="0"/>
                </a:lnTo>
                <a:lnTo>
                  <a:pt x="7" y="135128"/>
                </a:lnTo>
                <a:lnTo>
                  <a:pt x="0" y="153116"/>
                </a:lnTo>
                <a:lnTo>
                  <a:pt x="152931" y="0"/>
                </a:lnTo>
                <a:close/>
              </a:path>
            </a:pathLst>
          </a:custGeom>
          <a:solidFill>
            <a:srgbClr val="EFF2F4"/>
          </a:solidFill>
        </p:spPr>
        <p:txBody>
          <a:bodyPr wrap="square" lIns="0" tIns="0" rIns="0" bIns="0" rtlCol="0"/>
          <a:lstStyle/>
          <a:p>
            <a:endParaRPr/>
          </a:p>
        </p:txBody>
      </p:sp>
      <p:sp>
        <p:nvSpPr>
          <p:cNvPr id="324" name="object 324"/>
          <p:cNvSpPr/>
          <p:nvPr/>
        </p:nvSpPr>
        <p:spPr>
          <a:xfrm>
            <a:off x="1713263" y="3330730"/>
            <a:ext cx="135255" cy="135255"/>
          </a:xfrm>
          <a:custGeom>
            <a:avLst/>
            <a:gdLst/>
            <a:ahLst/>
            <a:cxnLst/>
            <a:rect l="l" t="t" r="r" b="b"/>
            <a:pathLst>
              <a:path w="135255" h="135254">
                <a:moveTo>
                  <a:pt x="134964" y="0"/>
                </a:moveTo>
                <a:lnTo>
                  <a:pt x="117004" y="0"/>
                </a:lnTo>
                <a:lnTo>
                  <a:pt x="7" y="117139"/>
                </a:lnTo>
                <a:lnTo>
                  <a:pt x="0" y="135127"/>
                </a:lnTo>
                <a:lnTo>
                  <a:pt x="134964" y="0"/>
                </a:lnTo>
                <a:close/>
              </a:path>
            </a:pathLst>
          </a:custGeom>
          <a:solidFill>
            <a:srgbClr val="F0F4F5"/>
          </a:solidFill>
        </p:spPr>
        <p:txBody>
          <a:bodyPr wrap="square" lIns="0" tIns="0" rIns="0" bIns="0" rtlCol="0"/>
          <a:lstStyle/>
          <a:p>
            <a:endParaRPr/>
          </a:p>
        </p:txBody>
      </p:sp>
      <p:sp>
        <p:nvSpPr>
          <p:cNvPr id="325" name="object 325"/>
          <p:cNvSpPr/>
          <p:nvPr/>
        </p:nvSpPr>
        <p:spPr>
          <a:xfrm>
            <a:off x="1713270" y="3330730"/>
            <a:ext cx="117475" cy="117475"/>
          </a:xfrm>
          <a:custGeom>
            <a:avLst/>
            <a:gdLst/>
            <a:ahLst/>
            <a:cxnLst/>
            <a:rect l="l" t="t" r="r" b="b"/>
            <a:pathLst>
              <a:path w="117475" h="117475">
                <a:moveTo>
                  <a:pt x="116996" y="0"/>
                </a:moveTo>
                <a:lnTo>
                  <a:pt x="99024" y="0"/>
                </a:lnTo>
                <a:lnTo>
                  <a:pt x="7" y="99137"/>
                </a:lnTo>
                <a:lnTo>
                  <a:pt x="0" y="117138"/>
                </a:lnTo>
                <a:lnTo>
                  <a:pt x="116996" y="0"/>
                </a:lnTo>
                <a:close/>
              </a:path>
            </a:pathLst>
          </a:custGeom>
          <a:solidFill>
            <a:srgbClr val="F2F5F7"/>
          </a:solidFill>
        </p:spPr>
        <p:txBody>
          <a:bodyPr wrap="square" lIns="0" tIns="0" rIns="0" bIns="0" rtlCol="0"/>
          <a:lstStyle/>
          <a:p>
            <a:endParaRPr/>
          </a:p>
        </p:txBody>
      </p:sp>
      <p:sp>
        <p:nvSpPr>
          <p:cNvPr id="326" name="object 326"/>
          <p:cNvSpPr/>
          <p:nvPr/>
        </p:nvSpPr>
        <p:spPr>
          <a:xfrm>
            <a:off x="1713277" y="3330731"/>
            <a:ext cx="99060" cy="99695"/>
          </a:xfrm>
          <a:custGeom>
            <a:avLst/>
            <a:gdLst/>
            <a:ahLst/>
            <a:cxnLst/>
            <a:rect l="l" t="t" r="r" b="b"/>
            <a:pathLst>
              <a:path w="99060" h="99695">
                <a:moveTo>
                  <a:pt x="99016" y="0"/>
                </a:moveTo>
                <a:lnTo>
                  <a:pt x="81043" y="0"/>
                </a:lnTo>
                <a:lnTo>
                  <a:pt x="7" y="81135"/>
                </a:lnTo>
                <a:lnTo>
                  <a:pt x="0" y="99136"/>
                </a:lnTo>
                <a:lnTo>
                  <a:pt x="99016" y="0"/>
                </a:lnTo>
                <a:close/>
              </a:path>
            </a:pathLst>
          </a:custGeom>
          <a:solidFill>
            <a:srgbClr val="F5F7F8"/>
          </a:solidFill>
        </p:spPr>
        <p:txBody>
          <a:bodyPr wrap="square" lIns="0" tIns="0" rIns="0" bIns="0" rtlCol="0"/>
          <a:lstStyle/>
          <a:p>
            <a:endParaRPr/>
          </a:p>
        </p:txBody>
      </p:sp>
      <p:sp>
        <p:nvSpPr>
          <p:cNvPr id="327" name="object 327"/>
          <p:cNvSpPr/>
          <p:nvPr/>
        </p:nvSpPr>
        <p:spPr>
          <a:xfrm>
            <a:off x="1713285" y="3330732"/>
            <a:ext cx="81280" cy="81280"/>
          </a:xfrm>
          <a:custGeom>
            <a:avLst/>
            <a:gdLst/>
            <a:ahLst/>
            <a:cxnLst/>
            <a:rect l="l" t="t" r="r" b="b"/>
            <a:pathLst>
              <a:path w="81280" h="81279">
                <a:moveTo>
                  <a:pt x="81036" y="0"/>
                </a:moveTo>
                <a:lnTo>
                  <a:pt x="63071" y="0"/>
                </a:lnTo>
                <a:lnTo>
                  <a:pt x="7" y="63142"/>
                </a:lnTo>
                <a:lnTo>
                  <a:pt x="0" y="81134"/>
                </a:lnTo>
                <a:lnTo>
                  <a:pt x="81036" y="0"/>
                </a:lnTo>
                <a:close/>
              </a:path>
            </a:pathLst>
          </a:custGeom>
          <a:solidFill>
            <a:srgbClr val="F7F8F9"/>
          </a:solidFill>
        </p:spPr>
        <p:txBody>
          <a:bodyPr wrap="square" lIns="0" tIns="0" rIns="0" bIns="0" rtlCol="0"/>
          <a:lstStyle/>
          <a:p>
            <a:endParaRPr/>
          </a:p>
        </p:txBody>
      </p:sp>
      <p:sp>
        <p:nvSpPr>
          <p:cNvPr id="328" name="object 328"/>
          <p:cNvSpPr/>
          <p:nvPr/>
        </p:nvSpPr>
        <p:spPr>
          <a:xfrm>
            <a:off x="1713292" y="3330732"/>
            <a:ext cx="63500" cy="63500"/>
          </a:xfrm>
          <a:custGeom>
            <a:avLst/>
            <a:gdLst/>
            <a:ahLst/>
            <a:cxnLst/>
            <a:rect l="l" t="t" r="r" b="b"/>
            <a:pathLst>
              <a:path w="63500" h="63500">
                <a:moveTo>
                  <a:pt x="63064" y="0"/>
                </a:moveTo>
                <a:lnTo>
                  <a:pt x="45096" y="0"/>
                </a:lnTo>
                <a:lnTo>
                  <a:pt x="7" y="45144"/>
                </a:lnTo>
                <a:lnTo>
                  <a:pt x="0" y="63142"/>
                </a:lnTo>
                <a:lnTo>
                  <a:pt x="63064" y="0"/>
                </a:lnTo>
                <a:close/>
              </a:path>
            </a:pathLst>
          </a:custGeom>
          <a:solidFill>
            <a:srgbClr val="F9FAFB"/>
          </a:solidFill>
        </p:spPr>
        <p:txBody>
          <a:bodyPr wrap="square" lIns="0" tIns="0" rIns="0" bIns="0" rtlCol="0"/>
          <a:lstStyle/>
          <a:p>
            <a:endParaRPr/>
          </a:p>
        </p:txBody>
      </p:sp>
      <p:sp>
        <p:nvSpPr>
          <p:cNvPr id="329" name="object 329"/>
          <p:cNvSpPr/>
          <p:nvPr/>
        </p:nvSpPr>
        <p:spPr>
          <a:xfrm>
            <a:off x="1713299" y="3330733"/>
            <a:ext cx="45085" cy="45720"/>
          </a:xfrm>
          <a:custGeom>
            <a:avLst/>
            <a:gdLst/>
            <a:ahLst/>
            <a:cxnLst/>
            <a:rect l="l" t="t" r="r" b="b"/>
            <a:pathLst>
              <a:path w="45085" h="45720">
                <a:moveTo>
                  <a:pt x="45089" y="0"/>
                </a:moveTo>
                <a:lnTo>
                  <a:pt x="27128" y="0"/>
                </a:lnTo>
                <a:lnTo>
                  <a:pt x="7" y="27155"/>
                </a:lnTo>
                <a:lnTo>
                  <a:pt x="0" y="45143"/>
                </a:lnTo>
                <a:lnTo>
                  <a:pt x="45089" y="0"/>
                </a:lnTo>
                <a:close/>
              </a:path>
            </a:pathLst>
          </a:custGeom>
          <a:solidFill>
            <a:srgbClr val="FCFDFD"/>
          </a:solidFill>
        </p:spPr>
        <p:txBody>
          <a:bodyPr wrap="square" lIns="0" tIns="0" rIns="0" bIns="0" rtlCol="0"/>
          <a:lstStyle/>
          <a:p>
            <a:endParaRPr/>
          </a:p>
        </p:txBody>
      </p:sp>
      <p:sp>
        <p:nvSpPr>
          <p:cNvPr id="330" name="object 330"/>
          <p:cNvSpPr/>
          <p:nvPr/>
        </p:nvSpPr>
        <p:spPr>
          <a:xfrm>
            <a:off x="1713306" y="3330733"/>
            <a:ext cx="27305" cy="27305"/>
          </a:xfrm>
          <a:custGeom>
            <a:avLst/>
            <a:gdLst/>
            <a:ahLst/>
            <a:cxnLst/>
            <a:rect l="l" t="t" r="r" b="b"/>
            <a:pathLst>
              <a:path w="27305" h="27304">
                <a:moveTo>
                  <a:pt x="27121" y="0"/>
                </a:moveTo>
                <a:lnTo>
                  <a:pt x="0" y="27154"/>
                </a:lnTo>
                <a:lnTo>
                  <a:pt x="27121" y="0"/>
                </a:lnTo>
                <a:close/>
              </a:path>
            </a:pathLst>
          </a:custGeom>
          <a:solidFill>
            <a:srgbClr val="FFFFFF"/>
          </a:solidFill>
        </p:spPr>
        <p:txBody>
          <a:bodyPr wrap="square" lIns="0" tIns="0" rIns="0" bIns="0" rtlCol="0"/>
          <a:lstStyle/>
          <a:p>
            <a:endParaRPr/>
          </a:p>
        </p:txBody>
      </p:sp>
      <p:sp>
        <p:nvSpPr>
          <p:cNvPr id="331" name="object 331"/>
          <p:cNvSpPr/>
          <p:nvPr/>
        </p:nvSpPr>
        <p:spPr>
          <a:xfrm>
            <a:off x="1713188" y="3330715"/>
            <a:ext cx="657860" cy="322580"/>
          </a:xfrm>
          <a:custGeom>
            <a:avLst/>
            <a:gdLst/>
            <a:ahLst/>
            <a:cxnLst/>
            <a:rect l="l" t="t" r="r" b="b"/>
            <a:pathLst>
              <a:path w="657860" h="322579">
                <a:moveTo>
                  <a:pt x="0" y="322173"/>
                </a:moveTo>
                <a:lnTo>
                  <a:pt x="0" y="15786"/>
                </a:lnTo>
                <a:lnTo>
                  <a:pt x="659" y="2674"/>
                </a:lnTo>
                <a:lnTo>
                  <a:pt x="61158" y="11"/>
                </a:lnTo>
                <a:lnTo>
                  <a:pt x="123260" y="8"/>
                </a:lnTo>
                <a:lnTo>
                  <a:pt x="201874" y="5"/>
                </a:lnTo>
                <a:lnTo>
                  <a:pt x="245203" y="4"/>
                </a:lnTo>
                <a:lnTo>
                  <a:pt x="290055" y="3"/>
                </a:lnTo>
                <a:lnTo>
                  <a:pt x="335562" y="2"/>
                </a:lnTo>
                <a:lnTo>
                  <a:pt x="380857" y="1"/>
                </a:lnTo>
                <a:lnTo>
                  <a:pt x="425070" y="1"/>
                </a:lnTo>
                <a:lnTo>
                  <a:pt x="467333" y="0"/>
                </a:lnTo>
                <a:lnTo>
                  <a:pt x="506778" y="0"/>
                </a:lnTo>
                <a:lnTo>
                  <a:pt x="573741" y="0"/>
                </a:lnTo>
                <a:lnTo>
                  <a:pt x="619013" y="0"/>
                </a:lnTo>
                <a:lnTo>
                  <a:pt x="635647" y="0"/>
                </a:lnTo>
                <a:lnTo>
                  <a:pt x="653105" y="3764"/>
                </a:lnTo>
                <a:lnTo>
                  <a:pt x="657646" y="56091"/>
                </a:lnTo>
                <a:lnTo>
                  <a:pt x="657680" y="112644"/>
                </a:lnTo>
                <a:lnTo>
                  <a:pt x="657696" y="155987"/>
                </a:lnTo>
                <a:lnTo>
                  <a:pt x="657707" y="200101"/>
                </a:lnTo>
                <a:lnTo>
                  <a:pt x="657714" y="241780"/>
                </a:lnTo>
                <a:lnTo>
                  <a:pt x="657719" y="292715"/>
                </a:lnTo>
                <a:lnTo>
                  <a:pt x="657720" y="322173"/>
                </a:lnTo>
                <a:lnTo>
                  <a:pt x="0" y="322173"/>
                </a:lnTo>
                <a:close/>
              </a:path>
            </a:pathLst>
          </a:custGeom>
          <a:ln w="5575">
            <a:solidFill>
              <a:srgbClr val="000000"/>
            </a:solidFill>
          </a:ln>
        </p:spPr>
        <p:txBody>
          <a:bodyPr wrap="square" lIns="0" tIns="0" rIns="0" bIns="0" rtlCol="0"/>
          <a:lstStyle/>
          <a:p>
            <a:endParaRPr/>
          </a:p>
        </p:txBody>
      </p:sp>
      <p:sp>
        <p:nvSpPr>
          <p:cNvPr id="332" name="object 332"/>
          <p:cNvSpPr/>
          <p:nvPr/>
        </p:nvSpPr>
        <p:spPr>
          <a:xfrm>
            <a:off x="837091" y="4881067"/>
            <a:ext cx="1663064" cy="24765"/>
          </a:xfrm>
          <a:custGeom>
            <a:avLst/>
            <a:gdLst/>
            <a:ahLst/>
            <a:cxnLst/>
            <a:rect l="l" t="t" r="r" b="b"/>
            <a:pathLst>
              <a:path w="1663064" h="24765">
                <a:moveTo>
                  <a:pt x="1662785" y="0"/>
                </a:moveTo>
                <a:lnTo>
                  <a:pt x="1662785" y="24688"/>
                </a:lnTo>
                <a:lnTo>
                  <a:pt x="0" y="24688"/>
                </a:lnTo>
              </a:path>
            </a:pathLst>
          </a:custGeom>
          <a:ln w="5575">
            <a:solidFill>
              <a:srgbClr val="000000"/>
            </a:solidFill>
          </a:ln>
        </p:spPr>
        <p:txBody>
          <a:bodyPr wrap="square" lIns="0" tIns="0" rIns="0" bIns="0" rtlCol="0"/>
          <a:lstStyle/>
          <a:p>
            <a:endParaRPr/>
          </a:p>
        </p:txBody>
      </p:sp>
      <p:sp>
        <p:nvSpPr>
          <p:cNvPr id="333" name="object 333"/>
          <p:cNvSpPr/>
          <p:nvPr/>
        </p:nvSpPr>
        <p:spPr>
          <a:xfrm>
            <a:off x="2001402" y="4939202"/>
            <a:ext cx="83820" cy="81280"/>
          </a:xfrm>
          <a:custGeom>
            <a:avLst/>
            <a:gdLst/>
            <a:ahLst/>
            <a:cxnLst/>
            <a:rect l="l" t="t" r="r" b="b"/>
            <a:pathLst>
              <a:path w="83819" h="81279">
                <a:moveTo>
                  <a:pt x="32311" y="0"/>
                </a:moveTo>
                <a:lnTo>
                  <a:pt x="19450" y="5399"/>
                </a:lnTo>
                <a:lnTo>
                  <a:pt x="9205" y="14575"/>
                </a:lnTo>
                <a:lnTo>
                  <a:pt x="2444" y="26643"/>
                </a:lnTo>
                <a:lnTo>
                  <a:pt x="0" y="40785"/>
                </a:lnTo>
                <a:lnTo>
                  <a:pt x="371" y="46344"/>
                </a:lnTo>
                <a:lnTo>
                  <a:pt x="36061" y="79911"/>
                </a:lnTo>
                <a:lnTo>
                  <a:pt x="53658" y="80934"/>
                </a:lnTo>
                <a:lnTo>
                  <a:pt x="65642" y="74995"/>
                </a:lnTo>
                <a:lnTo>
                  <a:pt x="75111" y="65362"/>
                </a:lnTo>
                <a:lnTo>
                  <a:pt x="81309" y="52599"/>
                </a:lnTo>
                <a:lnTo>
                  <a:pt x="83483" y="37271"/>
                </a:lnTo>
                <a:lnTo>
                  <a:pt x="80437" y="25047"/>
                </a:lnTo>
                <a:lnTo>
                  <a:pt x="73583" y="14564"/>
                </a:lnTo>
                <a:lnTo>
                  <a:pt x="63165" y="6487"/>
                </a:lnTo>
                <a:lnTo>
                  <a:pt x="49337" y="1418"/>
                </a:lnTo>
                <a:lnTo>
                  <a:pt x="32311" y="0"/>
                </a:lnTo>
                <a:close/>
              </a:path>
            </a:pathLst>
          </a:custGeom>
          <a:solidFill>
            <a:srgbClr val="B8C5CC"/>
          </a:solidFill>
        </p:spPr>
        <p:txBody>
          <a:bodyPr wrap="square" lIns="0" tIns="0" rIns="0" bIns="0" rtlCol="0"/>
          <a:lstStyle/>
          <a:p>
            <a:endParaRPr/>
          </a:p>
        </p:txBody>
      </p:sp>
      <p:sp>
        <p:nvSpPr>
          <p:cNvPr id="334" name="object 334"/>
          <p:cNvSpPr/>
          <p:nvPr/>
        </p:nvSpPr>
        <p:spPr>
          <a:xfrm>
            <a:off x="2001402" y="4939202"/>
            <a:ext cx="83820" cy="81280"/>
          </a:xfrm>
          <a:custGeom>
            <a:avLst/>
            <a:gdLst/>
            <a:ahLst/>
            <a:cxnLst/>
            <a:rect l="l" t="t" r="r" b="b"/>
            <a:pathLst>
              <a:path w="83819" h="81279">
                <a:moveTo>
                  <a:pt x="0" y="40785"/>
                </a:moveTo>
                <a:lnTo>
                  <a:pt x="2444" y="26643"/>
                </a:lnTo>
                <a:lnTo>
                  <a:pt x="9211" y="14564"/>
                </a:lnTo>
                <a:lnTo>
                  <a:pt x="19450" y="5399"/>
                </a:lnTo>
                <a:lnTo>
                  <a:pt x="32311" y="0"/>
                </a:lnTo>
                <a:lnTo>
                  <a:pt x="49337" y="1418"/>
                </a:lnTo>
                <a:lnTo>
                  <a:pt x="63165" y="6487"/>
                </a:lnTo>
                <a:lnTo>
                  <a:pt x="73598" y="14575"/>
                </a:lnTo>
                <a:lnTo>
                  <a:pt x="80437" y="25047"/>
                </a:lnTo>
                <a:lnTo>
                  <a:pt x="83483" y="37271"/>
                </a:lnTo>
                <a:lnTo>
                  <a:pt x="81309" y="52599"/>
                </a:lnTo>
                <a:lnTo>
                  <a:pt x="75111" y="65362"/>
                </a:lnTo>
                <a:lnTo>
                  <a:pt x="65642" y="74995"/>
                </a:lnTo>
                <a:lnTo>
                  <a:pt x="53658" y="80934"/>
                </a:lnTo>
                <a:lnTo>
                  <a:pt x="36061" y="79911"/>
                </a:lnTo>
                <a:lnTo>
                  <a:pt x="3903" y="57960"/>
                </a:lnTo>
                <a:lnTo>
                  <a:pt x="0" y="40785"/>
                </a:lnTo>
                <a:close/>
              </a:path>
            </a:pathLst>
          </a:custGeom>
          <a:ln w="5575">
            <a:solidFill>
              <a:srgbClr val="000000"/>
            </a:solidFill>
          </a:ln>
        </p:spPr>
        <p:txBody>
          <a:bodyPr wrap="square" lIns="0" tIns="0" rIns="0" bIns="0" rtlCol="0"/>
          <a:lstStyle/>
          <a:p>
            <a:endParaRPr/>
          </a:p>
        </p:txBody>
      </p:sp>
      <p:sp>
        <p:nvSpPr>
          <p:cNvPr id="335" name="object 335"/>
          <p:cNvSpPr/>
          <p:nvPr/>
        </p:nvSpPr>
        <p:spPr>
          <a:xfrm>
            <a:off x="2133380" y="4946993"/>
            <a:ext cx="69215" cy="43180"/>
          </a:xfrm>
          <a:custGeom>
            <a:avLst/>
            <a:gdLst/>
            <a:ahLst/>
            <a:cxnLst/>
            <a:rect l="l" t="t" r="r" b="b"/>
            <a:pathLst>
              <a:path w="69214" h="43179">
                <a:moveTo>
                  <a:pt x="0" y="43129"/>
                </a:moveTo>
                <a:lnTo>
                  <a:pt x="68872" y="43129"/>
                </a:lnTo>
                <a:lnTo>
                  <a:pt x="68872" y="0"/>
                </a:lnTo>
                <a:lnTo>
                  <a:pt x="0" y="0"/>
                </a:lnTo>
                <a:lnTo>
                  <a:pt x="0" y="43129"/>
                </a:lnTo>
                <a:close/>
              </a:path>
            </a:pathLst>
          </a:custGeom>
          <a:solidFill>
            <a:srgbClr val="D0DADF"/>
          </a:solidFill>
        </p:spPr>
        <p:txBody>
          <a:bodyPr wrap="square" lIns="0" tIns="0" rIns="0" bIns="0" rtlCol="0"/>
          <a:lstStyle/>
          <a:p>
            <a:endParaRPr/>
          </a:p>
        </p:txBody>
      </p:sp>
      <p:sp>
        <p:nvSpPr>
          <p:cNvPr id="336" name="object 336"/>
          <p:cNvSpPr/>
          <p:nvPr/>
        </p:nvSpPr>
        <p:spPr>
          <a:xfrm>
            <a:off x="2133380" y="4947628"/>
            <a:ext cx="69215" cy="41910"/>
          </a:xfrm>
          <a:custGeom>
            <a:avLst/>
            <a:gdLst/>
            <a:ahLst/>
            <a:cxnLst/>
            <a:rect l="l" t="t" r="r" b="b"/>
            <a:pathLst>
              <a:path w="69214" h="41909">
                <a:moveTo>
                  <a:pt x="0" y="0"/>
                </a:moveTo>
                <a:lnTo>
                  <a:pt x="68872" y="0"/>
                </a:lnTo>
                <a:lnTo>
                  <a:pt x="68872" y="41859"/>
                </a:lnTo>
                <a:lnTo>
                  <a:pt x="0" y="41859"/>
                </a:lnTo>
                <a:lnTo>
                  <a:pt x="0" y="0"/>
                </a:lnTo>
                <a:close/>
              </a:path>
            </a:pathLst>
          </a:custGeom>
          <a:ln w="5575">
            <a:solidFill>
              <a:srgbClr val="000000"/>
            </a:solidFill>
          </a:ln>
        </p:spPr>
        <p:txBody>
          <a:bodyPr wrap="square" lIns="0" tIns="0" rIns="0" bIns="0" rtlCol="0"/>
          <a:lstStyle/>
          <a:p>
            <a:endParaRPr/>
          </a:p>
        </p:txBody>
      </p:sp>
      <p:sp>
        <p:nvSpPr>
          <p:cNvPr id="337" name="object 337"/>
          <p:cNvSpPr/>
          <p:nvPr/>
        </p:nvSpPr>
        <p:spPr>
          <a:xfrm>
            <a:off x="1198279" y="4949571"/>
            <a:ext cx="69215" cy="43180"/>
          </a:xfrm>
          <a:custGeom>
            <a:avLst/>
            <a:gdLst/>
            <a:ahLst/>
            <a:cxnLst/>
            <a:rect l="l" t="t" r="r" b="b"/>
            <a:pathLst>
              <a:path w="69214" h="43179">
                <a:moveTo>
                  <a:pt x="0" y="43141"/>
                </a:moveTo>
                <a:lnTo>
                  <a:pt x="68872" y="43141"/>
                </a:lnTo>
                <a:lnTo>
                  <a:pt x="68872" y="0"/>
                </a:lnTo>
                <a:lnTo>
                  <a:pt x="0" y="0"/>
                </a:lnTo>
                <a:lnTo>
                  <a:pt x="0" y="43141"/>
                </a:lnTo>
                <a:close/>
              </a:path>
            </a:pathLst>
          </a:custGeom>
          <a:solidFill>
            <a:srgbClr val="D0DADF"/>
          </a:solidFill>
        </p:spPr>
        <p:txBody>
          <a:bodyPr wrap="square" lIns="0" tIns="0" rIns="0" bIns="0" rtlCol="0"/>
          <a:lstStyle/>
          <a:p>
            <a:endParaRPr/>
          </a:p>
        </p:txBody>
      </p:sp>
      <p:sp>
        <p:nvSpPr>
          <p:cNvPr id="338" name="object 338"/>
          <p:cNvSpPr/>
          <p:nvPr/>
        </p:nvSpPr>
        <p:spPr>
          <a:xfrm>
            <a:off x="1198279" y="4950206"/>
            <a:ext cx="69215" cy="41910"/>
          </a:xfrm>
          <a:custGeom>
            <a:avLst/>
            <a:gdLst/>
            <a:ahLst/>
            <a:cxnLst/>
            <a:rect l="l" t="t" r="r" b="b"/>
            <a:pathLst>
              <a:path w="69214" h="41909">
                <a:moveTo>
                  <a:pt x="0" y="0"/>
                </a:moveTo>
                <a:lnTo>
                  <a:pt x="68872" y="0"/>
                </a:lnTo>
                <a:lnTo>
                  <a:pt x="68872" y="41871"/>
                </a:lnTo>
                <a:lnTo>
                  <a:pt x="0" y="41871"/>
                </a:lnTo>
                <a:lnTo>
                  <a:pt x="0" y="0"/>
                </a:lnTo>
                <a:close/>
              </a:path>
            </a:pathLst>
          </a:custGeom>
          <a:ln w="3175">
            <a:solidFill>
              <a:srgbClr val="000000"/>
            </a:solidFill>
          </a:ln>
        </p:spPr>
        <p:txBody>
          <a:bodyPr wrap="square" lIns="0" tIns="0" rIns="0" bIns="0" rtlCol="0"/>
          <a:lstStyle/>
          <a:p>
            <a:endParaRPr/>
          </a:p>
        </p:txBody>
      </p:sp>
      <p:sp>
        <p:nvSpPr>
          <p:cNvPr id="339" name="object 339"/>
          <p:cNvSpPr/>
          <p:nvPr/>
        </p:nvSpPr>
        <p:spPr>
          <a:xfrm>
            <a:off x="1084290" y="4991951"/>
            <a:ext cx="0" cy="69215"/>
          </a:xfrm>
          <a:custGeom>
            <a:avLst/>
            <a:gdLst/>
            <a:ahLst/>
            <a:cxnLst/>
            <a:rect l="l" t="t" r="r" b="b"/>
            <a:pathLst>
              <a:path h="69215">
                <a:moveTo>
                  <a:pt x="0" y="0"/>
                </a:moveTo>
                <a:lnTo>
                  <a:pt x="0" y="68961"/>
                </a:lnTo>
              </a:path>
            </a:pathLst>
          </a:custGeom>
          <a:ln w="52920">
            <a:solidFill>
              <a:srgbClr val="D0DADF"/>
            </a:solidFill>
          </a:ln>
        </p:spPr>
        <p:txBody>
          <a:bodyPr wrap="square" lIns="0" tIns="0" rIns="0" bIns="0" rtlCol="0"/>
          <a:lstStyle/>
          <a:p>
            <a:endParaRPr/>
          </a:p>
        </p:txBody>
      </p:sp>
      <p:sp>
        <p:nvSpPr>
          <p:cNvPr id="340" name="object 340"/>
          <p:cNvSpPr/>
          <p:nvPr/>
        </p:nvSpPr>
        <p:spPr>
          <a:xfrm>
            <a:off x="1058465" y="4991951"/>
            <a:ext cx="52069" cy="69215"/>
          </a:xfrm>
          <a:custGeom>
            <a:avLst/>
            <a:gdLst/>
            <a:ahLst/>
            <a:cxnLst/>
            <a:rect l="l" t="t" r="r" b="b"/>
            <a:pathLst>
              <a:path w="52069" h="69215">
                <a:moveTo>
                  <a:pt x="0" y="0"/>
                </a:moveTo>
                <a:lnTo>
                  <a:pt x="51650" y="0"/>
                </a:lnTo>
                <a:lnTo>
                  <a:pt x="51650" y="68961"/>
                </a:lnTo>
                <a:lnTo>
                  <a:pt x="0" y="68961"/>
                </a:lnTo>
                <a:lnTo>
                  <a:pt x="0" y="0"/>
                </a:lnTo>
                <a:close/>
              </a:path>
            </a:pathLst>
          </a:custGeom>
          <a:ln w="5575">
            <a:solidFill>
              <a:srgbClr val="000000"/>
            </a:solidFill>
          </a:ln>
        </p:spPr>
        <p:txBody>
          <a:bodyPr wrap="square" lIns="0" tIns="0" rIns="0" bIns="0" rtlCol="0"/>
          <a:lstStyle/>
          <a:p>
            <a:endParaRPr/>
          </a:p>
        </p:txBody>
      </p:sp>
      <p:sp>
        <p:nvSpPr>
          <p:cNvPr id="341" name="object 341"/>
          <p:cNvSpPr/>
          <p:nvPr/>
        </p:nvSpPr>
        <p:spPr>
          <a:xfrm>
            <a:off x="1043174" y="4939556"/>
            <a:ext cx="83820" cy="81280"/>
          </a:xfrm>
          <a:custGeom>
            <a:avLst/>
            <a:gdLst/>
            <a:ahLst/>
            <a:cxnLst/>
            <a:rect l="l" t="t" r="r" b="b"/>
            <a:pathLst>
              <a:path w="83819" h="81279">
                <a:moveTo>
                  <a:pt x="32312" y="0"/>
                </a:moveTo>
                <a:lnTo>
                  <a:pt x="19452" y="5397"/>
                </a:lnTo>
                <a:lnTo>
                  <a:pt x="9204" y="14578"/>
                </a:lnTo>
                <a:lnTo>
                  <a:pt x="2445" y="26643"/>
                </a:lnTo>
                <a:lnTo>
                  <a:pt x="0" y="40787"/>
                </a:lnTo>
                <a:lnTo>
                  <a:pt x="369" y="46330"/>
                </a:lnTo>
                <a:lnTo>
                  <a:pt x="36053" y="79900"/>
                </a:lnTo>
                <a:lnTo>
                  <a:pt x="53650" y="80924"/>
                </a:lnTo>
                <a:lnTo>
                  <a:pt x="65638" y="74986"/>
                </a:lnTo>
                <a:lnTo>
                  <a:pt x="75109" y="65355"/>
                </a:lnTo>
                <a:lnTo>
                  <a:pt x="81309" y="52595"/>
                </a:lnTo>
                <a:lnTo>
                  <a:pt x="83483" y="37274"/>
                </a:lnTo>
                <a:lnTo>
                  <a:pt x="80437" y="25050"/>
                </a:lnTo>
                <a:lnTo>
                  <a:pt x="73579" y="14562"/>
                </a:lnTo>
                <a:lnTo>
                  <a:pt x="63166" y="6489"/>
                </a:lnTo>
                <a:lnTo>
                  <a:pt x="49337" y="1419"/>
                </a:lnTo>
                <a:lnTo>
                  <a:pt x="32312" y="0"/>
                </a:lnTo>
                <a:close/>
              </a:path>
            </a:pathLst>
          </a:custGeom>
          <a:solidFill>
            <a:srgbClr val="B8C5CC"/>
          </a:solidFill>
        </p:spPr>
        <p:txBody>
          <a:bodyPr wrap="square" lIns="0" tIns="0" rIns="0" bIns="0" rtlCol="0"/>
          <a:lstStyle/>
          <a:p>
            <a:endParaRPr/>
          </a:p>
        </p:txBody>
      </p:sp>
      <p:sp>
        <p:nvSpPr>
          <p:cNvPr id="342" name="object 342"/>
          <p:cNvSpPr/>
          <p:nvPr/>
        </p:nvSpPr>
        <p:spPr>
          <a:xfrm>
            <a:off x="1043174" y="4939556"/>
            <a:ext cx="83820" cy="81280"/>
          </a:xfrm>
          <a:custGeom>
            <a:avLst/>
            <a:gdLst/>
            <a:ahLst/>
            <a:cxnLst/>
            <a:rect l="l" t="t" r="r" b="b"/>
            <a:pathLst>
              <a:path w="83819" h="81279">
                <a:moveTo>
                  <a:pt x="0" y="40787"/>
                </a:moveTo>
                <a:lnTo>
                  <a:pt x="2445" y="26643"/>
                </a:lnTo>
                <a:lnTo>
                  <a:pt x="9213" y="14562"/>
                </a:lnTo>
                <a:lnTo>
                  <a:pt x="19452" y="5397"/>
                </a:lnTo>
                <a:lnTo>
                  <a:pt x="32312" y="0"/>
                </a:lnTo>
                <a:lnTo>
                  <a:pt x="49337" y="1419"/>
                </a:lnTo>
                <a:lnTo>
                  <a:pt x="63166" y="6489"/>
                </a:lnTo>
                <a:lnTo>
                  <a:pt x="73599" y="14578"/>
                </a:lnTo>
                <a:lnTo>
                  <a:pt x="80437" y="25050"/>
                </a:lnTo>
                <a:lnTo>
                  <a:pt x="83483" y="37274"/>
                </a:lnTo>
                <a:lnTo>
                  <a:pt x="81309" y="52595"/>
                </a:lnTo>
                <a:lnTo>
                  <a:pt x="75109" y="65355"/>
                </a:lnTo>
                <a:lnTo>
                  <a:pt x="65638" y="74986"/>
                </a:lnTo>
                <a:lnTo>
                  <a:pt x="53650" y="80924"/>
                </a:lnTo>
                <a:lnTo>
                  <a:pt x="36053" y="79900"/>
                </a:lnTo>
                <a:lnTo>
                  <a:pt x="3898" y="57945"/>
                </a:lnTo>
                <a:lnTo>
                  <a:pt x="0" y="40787"/>
                </a:lnTo>
                <a:close/>
              </a:path>
            </a:pathLst>
          </a:custGeom>
          <a:ln w="5575">
            <a:solidFill>
              <a:srgbClr val="000000"/>
            </a:solidFill>
          </a:ln>
        </p:spPr>
        <p:txBody>
          <a:bodyPr wrap="square" lIns="0" tIns="0" rIns="0" bIns="0" rtlCol="0"/>
          <a:lstStyle/>
          <a:p>
            <a:endParaRPr/>
          </a:p>
        </p:txBody>
      </p:sp>
      <p:sp>
        <p:nvSpPr>
          <p:cNvPr id="343" name="object 343"/>
          <p:cNvSpPr/>
          <p:nvPr/>
        </p:nvSpPr>
        <p:spPr>
          <a:xfrm>
            <a:off x="364397" y="4931194"/>
            <a:ext cx="473709" cy="130175"/>
          </a:xfrm>
          <a:custGeom>
            <a:avLst/>
            <a:gdLst/>
            <a:ahLst/>
            <a:cxnLst/>
            <a:rect l="l" t="t" r="r" b="b"/>
            <a:pathLst>
              <a:path w="473709" h="130175">
                <a:moveTo>
                  <a:pt x="473113" y="0"/>
                </a:moveTo>
                <a:lnTo>
                  <a:pt x="0" y="0"/>
                </a:lnTo>
                <a:lnTo>
                  <a:pt x="0" y="72770"/>
                </a:lnTo>
                <a:lnTo>
                  <a:pt x="4474" y="110859"/>
                </a:lnTo>
                <a:lnTo>
                  <a:pt x="47747" y="129817"/>
                </a:lnTo>
                <a:lnTo>
                  <a:pt x="473113" y="129844"/>
                </a:lnTo>
                <a:lnTo>
                  <a:pt x="473113" y="0"/>
                </a:lnTo>
                <a:close/>
              </a:path>
            </a:pathLst>
          </a:custGeom>
          <a:solidFill>
            <a:srgbClr val="ACBAC3"/>
          </a:solidFill>
        </p:spPr>
        <p:txBody>
          <a:bodyPr wrap="square" lIns="0" tIns="0" rIns="0" bIns="0" rtlCol="0"/>
          <a:lstStyle/>
          <a:p>
            <a:endParaRPr/>
          </a:p>
        </p:txBody>
      </p:sp>
      <p:sp>
        <p:nvSpPr>
          <p:cNvPr id="344" name="object 344"/>
          <p:cNvSpPr/>
          <p:nvPr/>
        </p:nvSpPr>
        <p:spPr>
          <a:xfrm>
            <a:off x="364397" y="4931194"/>
            <a:ext cx="473709" cy="130175"/>
          </a:xfrm>
          <a:custGeom>
            <a:avLst/>
            <a:gdLst/>
            <a:ahLst/>
            <a:cxnLst/>
            <a:rect l="l" t="t" r="r" b="b"/>
            <a:pathLst>
              <a:path w="473709" h="130175">
                <a:moveTo>
                  <a:pt x="473113" y="0"/>
                </a:moveTo>
                <a:lnTo>
                  <a:pt x="0" y="0"/>
                </a:lnTo>
                <a:lnTo>
                  <a:pt x="0" y="72770"/>
                </a:lnTo>
                <a:lnTo>
                  <a:pt x="4474" y="110859"/>
                </a:lnTo>
                <a:lnTo>
                  <a:pt x="47747" y="129817"/>
                </a:lnTo>
                <a:lnTo>
                  <a:pt x="95593" y="129827"/>
                </a:lnTo>
                <a:lnTo>
                  <a:pt x="142764" y="129833"/>
                </a:lnTo>
                <a:lnTo>
                  <a:pt x="197619" y="129837"/>
                </a:lnTo>
                <a:lnTo>
                  <a:pt x="256274" y="129840"/>
                </a:lnTo>
                <a:lnTo>
                  <a:pt x="314840" y="129842"/>
                </a:lnTo>
                <a:lnTo>
                  <a:pt x="369434" y="129843"/>
                </a:lnTo>
                <a:lnTo>
                  <a:pt x="416167" y="129844"/>
                </a:lnTo>
                <a:lnTo>
                  <a:pt x="463030" y="129844"/>
                </a:lnTo>
                <a:lnTo>
                  <a:pt x="473113" y="129844"/>
                </a:lnTo>
                <a:lnTo>
                  <a:pt x="473113" y="0"/>
                </a:lnTo>
                <a:close/>
              </a:path>
            </a:pathLst>
          </a:custGeom>
          <a:ln w="5575">
            <a:solidFill>
              <a:srgbClr val="000000"/>
            </a:solidFill>
          </a:ln>
        </p:spPr>
        <p:txBody>
          <a:bodyPr wrap="square" lIns="0" tIns="0" rIns="0" bIns="0" rtlCol="0"/>
          <a:lstStyle/>
          <a:p>
            <a:endParaRPr/>
          </a:p>
        </p:txBody>
      </p:sp>
      <p:sp>
        <p:nvSpPr>
          <p:cNvPr id="345" name="object 345"/>
          <p:cNvSpPr/>
          <p:nvPr/>
        </p:nvSpPr>
        <p:spPr>
          <a:xfrm>
            <a:off x="515718" y="4623155"/>
            <a:ext cx="44450" cy="603250"/>
          </a:xfrm>
          <a:custGeom>
            <a:avLst/>
            <a:gdLst/>
            <a:ahLst/>
            <a:cxnLst/>
            <a:rect l="l" t="t" r="r" b="b"/>
            <a:pathLst>
              <a:path w="44450" h="603250">
                <a:moveTo>
                  <a:pt x="0" y="603250"/>
                </a:moveTo>
                <a:lnTo>
                  <a:pt x="44450" y="0"/>
                </a:lnTo>
              </a:path>
            </a:pathLst>
          </a:custGeom>
          <a:ln w="6350">
            <a:solidFill>
              <a:srgbClr val="000000"/>
            </a:solidFill>
          </a:ln>
        </p:spPr>
        <p:txBody>
          <a:bodyPr wrap="square" lIns="0" tIns="0" rIns="0" bIns="0" rtlCol="0"/>
          <a:lstStyle/>
          <a:p>
            <a:endParaRPr/>
          </a:p>
        </p:txBody>
      </p:sp>
      <p:sp>
        <p:nvSpPr>
          <p:cNvPr id="346" name="object 346"/>
          <p:cNvSpPr/>
          <p:nvPr/>
        </p:nvSpPr>
        <p:spPr>
          <a:xfrm>
            <a:off x="1969868" y="4515205"/>
            <a:ext cx="273050" cy="723900"/>
          </a:xfrm>
          <a:custGeom>
            <a:avLst/>
            <a:gdLst/>
            <a:ahLst/>
            <a:cxnLst/>
            <a:rect l="l" t="t" r="r" b="b"/>
            <a:pathLst>
              <a:path w="273050" h="723900">
                <a:moveTo>
                  <a:pt x="0" y="0"/>
                </a:moveTo>
                <a:lnTo>
                  <a:pt x="273050" y="723900"/>
                </a:lnTo>
              </a:path>
            </a:pathLst>
          </a:custGeom>
          <a:ln w="6350">
            <a:solidFill>
              <a:srgbClr val="000000"/>
            </a:solidFill>
          </a:ln>
        </p:spPr>
        <p:txBody>
          <a:bodyPr wrap="square" lIns="0" tIns="0" rIns="0" bIns="0" rtlCol="0"/>
          <a:lstStyle/>
          <a:p>
            <a:endParaRPr/>
          </a:p>
        </p:txBody>
      </p:sp>
      <p:sp>
        <p:nvSpPr>
          <p:cNvPr id="347" name="object 21"/>
          <p:cNvSpPr txBox="1"/>
          <p:nvPr/>
        </p:nvSpPr>
        <p:spPr>
          <a:xfrm>
            <a:off x="4817715" y="3520795"/>
            <a:ext cx="1833245" cy="1269578"/>
          </a:xfrm>
          <a:prstGeom prst="rect">
            <a:avLst/>
          </a:prstGeom>
          <a:ln>
            <a:noFill/>
          </a:ln>
        </p:spPr>
        <p:txBody>
          <a:bodyPr vert="horz" wrap="square" lIns="0" tIns="0" rIns="0" bIns="0" rtlCol="0">
            <a:spAutoFit/>
          </a:bodyPr>
          <a:lstStyle/>
          <a:p>
            <a:pPr marL="190500" indent="-177800">
              <a:lnSpc>
                <a:spcPts val="1065"/>
              </a:lnSpc>
              <a:buFont typeface="Arial"/>
              <a:buAutoNum type="arabicPlain"/>
              <a:tabLst>
                <a:tab pos="191135" algn="l"/>
              </a:tabLst>
            </a:pPr>
            <a:r>
              <a:rPr lang="tr-TR" sz="900" i="1" spc="-35" dirty="0" smtClean="0">
                <a:solidFill>
                  <a:srgbClr val="3065A7"/>
                </a:solidFill>
                <a:latin typeface="Arial"/>
                <a:cs typeface="Arial"/>
              </a:rPr>
              <a:t>Basma Hattı Bağlantısı</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lang="tr-TR" sz="900" i="1" spc="-25" dirty="0" smtClean="0">
                <a:solidFill>
                  <a:srgbClr val="3065A7"/>
                </a:solidFill>
                <a:latin typeface="Arial"/>
                <a:cs typeface="Arial"/>
              </a:rPr>
              <a:t>Salmastra</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lang="tr-TR" sz="900" i="1" spc="-15" dirty="0" smtClean="0">
                <a:solidFill>
                  <a:srgbClr val="3065A7"/>
                </a:solidFill>
                <a:latin typeface="Arial"/>
                <a:cs typeface="Arial"/>
              </a:rPr>
              <a:t>Emme Hattı Bağlantısı</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lang="tr-TR" sz="900" i="1" spc="-25" dirty="0" smtClean="0">
                <a:solidFill>
                  <a:srgbClr val="3065A7"/>
                </a:solidFill>
                <a:latin typeface="Arial"/>
                <a:cs typeface="Arial"/>
              </a:rPr>
              <a:t>Çark</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lang="tr-TR" sz="900" i="1" spc="-15" dirty="0" smtClean="0">
                <a:solidFill>
                  <a:srgbClr val="3065A7"/>
                </a:solidFill>
                <a:latin typeface="Arial"/>
                <a:cs typeface="Arial"/>
              </a:rPr>
              <a:t>Pompa Muhafazası</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lang="tr-TR" sz="900" i="1" spc="-15" dirty="0" smtClean="0">
                <a:solidFill>
                  <a:srgbClr val="3065A7"/>
                </a:solidFill>
                <a:latin typeface="Arial"/>
                <a:cs typeface="Arial"/>
              </a:rPr>
              <a:t>Arka Plaka</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lang="tr-TR" sz="900" i="1" dirty="0" smtClean="0">
                <a:solidFill>
                  <a:srgbClr val="3065A7"/>
                </a:solidFill>
                <a:latin typeface="Arial"/>
                <a:cs typeface="Arial"/>
              </a:rPr>
              <a:t>Motor Şaftı</a:t>
            </a:r>
            <a:endParaRPr sz="900" dirty="0">
              <a:solidFill>
                <a:srgbClr val="3065A7"/>
              </a:solidFill>
              <a:latin typeface="Arial"/>
              <a:cs typeface="Arial"/>
            </a:endParaRPr>
          </a:p>
          <a:p>
            <a:pPr marL="190500" indent="-177800">
              <a:lnSpc>
                <a:spcPts val="1050"/>
              </a:lnSpc>
              <a:buFont typeface="Arial"/>
              <a:buAutoNum type="arabicPlain"/>
              <a:tabLst>
                <a:tab pos="191135" algn="l"/>
              </a:tabLst>
            </a:pPr>
            <a:r>
              <a:rPr sz="900" i="1" spc="-5" dirty="0">
                <a:solidFill>
                  <a:srgbClr val="3065A7"/>
                </a:solidFill>
                <a:latin typeface="Arial"/>
                <a:cs typeface="Arial"/>
              </a:rPr>
              <a:t>Motor</a:t>
            </a:r>
            <a:endParaRPr sz="900" dirty="0">
              <a:solidFill>
                <a:srgbClr val="3065A7"/>
              </a:solidFill>
              <a:latin typeface="Arial"/>
              <a:cs typeface="Arial"/>
            </a:endParaRPr>
          </a:p>
          <a:p>
            <a:pPr marL="190500" marR="5080" indent="-177800">
              <a:lnSpc>
                <a:spcPts val="1050"/>
              </a:lnSpc>
              <a:spcBef>
                <a:spcPts val="45"/>
              </a:spcBef>
              <a:buFont typeface="Arial"/>
              <a:buAutoNum type="arabicPlain"/>
              <a:tabLst>
                <a:tab pos="191135" algn="l"/>
              </a:tabLst>
            </a:pPr>
            <a:r>
              <a:rPr lang="tr-TR" sz="900" i="1" spc="-25" dirty="0" smtClean="0">
                <a:solidFill>
                  <a:srgbClr val="3065A7"/>
                </a:solidFill>
                <a:latin typeface="Arial"/>
                <a:cs typeface="Arial"/>
              </a:rPr>
              <a:t>Paslanmaz çelik kaplama/kasa</a:t>
            </a:r>
            <a:endParaRPr sz="900" dirty="0">
              <a:solidFill>
                <a:srgbClr val="3065A7"/>
              </a:solidFill>
              <a:latin typeface="Arial"/>
              <a:cs typeface="Arial"/>
            </a:endParaRPr>
          </a:p>
        </p:txBody>
      </p:sp>
      <p:sp>
        <p:nvSpPr>
          <p:cNvPr id="349" name="Metin kutusu 348"/>
          <p:cNvSpPr txBox="1"/>
          <p:nvPr/>
        </p:nvSpPr>
        <p:spPr>
          <a:xfrm>
            <a:off x="3696861" y="5799515"/>
            <a:ext cx="3412110" cy="4401205"/>
          </a:xfrm>
          <a:prstGeom prst="rect">
            <a:avLst/>
          </a:prstGeom>
          <a:noFill/>
        </p:spPr>
        <p:txBody>
          <a:bodyPr wrap="square" rtlCol="0">
            <a:spAutoFit/>
          </a:bodyPr>
          <a:lstStyle/>
          <a:p>
            <a:r>
              <a:rPr lang="tr-TR" sz="1400" dirty="0" smtClean="0"/>
              <a:t>Santrifüj pompalar proses hattında konum- </a:t>
            </a:r>
            <a:r>
              <a:rPr lang="tr-TR" sz="1400" dirty="0" err="1" smtClean="0"/>
              <a:t>landırılırken</a:t>
            </a:r>
            <a:r>
              <a:rPr lang="tr-TR" sz="1400" dirty="0" smtClean="0"/>
              <a:t>; depolama tankı veya diğer besleme haznelerine mümkün olduğunda yakın mesafede olmasına dikkat edilmelidir. Emme hattında mümkün olduğunda az sayıda dirsek ve vana/</a:t>
            </a:r>
            <a:r>
              <a:rPr lang="tr-TR" sz="1400" dirty="0" err="1" smtClean="0"/>
              <a:t>fittings</a:t>
            </a:r>
            <a:r>
              <a:rPr lang="tr-TR" sz="1400" dirty="0" smtClean="0"/>
              <a:t> adeti, basınç farkı oluşumu ve dolayısıyla performans değişimini minimum düzeye indirecektir.</a:t>
            </a:r>
          </a:p>
          <a:p>
            <a:endParaRPr lang="tr-TR" sz="1400" dirty="0"/>
          </a:p>
          <a:p>
            <a:r>
              <a:rPr lang="tr-TR" sz="1400" dirty="0" smtClean="0"/>
              <a:t>Pompa çıkışında basma hattı bağlantı noktasına çek valf monte edilmesi, pompa çalışırken akış hızını ihtiyaç duyulan oranda ayarlayabilmeye yardımcı ve pompa durunca ürünün geri yönde akmasını engelleyici bir önlem olmaktadır. Bu amaçla gene pompa basma hattına analog tip basit </a:t>
            </a:r>
            <a:r>
              <a:rPr lang="tr-TR" sz="1400" dirty="0" err="1" smtClean="0"/>
              <a:t>flowmetreler</a:t>
            </a:r>
            <a:r>
              <a:rPr lang="tr-TR" sz="1400" dirty="0" smtClean="0"/>
              <a:t> entegre edilerek akış hızı anlık olarak gözlemlenmekte, aynı işlem </a:t>
            </a:r>
            <a:r>
              <a:rPr lang="tr-TR" sz="1400" dirty="0" err="1" smtClean="0"/>
              <a:t>inverterler</a:t>
            </a:r>
            <a:r>
              <a:rPr lang="tr-TR" sz="1400" dirty="0" smtClean="0"/>
              <a:t> aracılığıyla tam otomatik olarak da sağlanabilmektedir.</a:t>
            </a:r>
            <a:endParaRPr lang="tr-TR" sz="1100" dirty="0"/>
          </a:p>
        </p:txBody>
      </p:sp>
      <p:sp>
        <p:nvSpPr>
          <p:cNvPr id="348" name="object 10"/>
          <p:cNvSpPr txBox="1"/>
          <p:nvPr/>
        </p:nvSpPr>
        <p:spPr>
          <a:xfrm>
            <a:off x="500414" y="5517695"/>
            <a:ext cx="2543186" cy="132024"/>
          </a:xfrm>
          <a:prstGeom prst="rect">
            <a:avLst/>
          </a:prstGeom>
        </p:spPr>
        <p:txBody>
          <a:bodyPr vert="horz" wrap="square" lIns="0" tIns="0" rIns="0" bIns="0" rtlCol="0">
            <a:spAutoFit/>
          </a:bodyPr>
          <a:lstStyle/>
          <a:p>
            <a:pPr marL="12700">
              <a:lnSpc>
                <a:spcPts val="1065"/>
              </a:lnSpc>
              <a:tabLst>
                <a:tab pos="191135" algn="l"/>
              </a:tabLst>
            </a:pPr>
            <a:r>
              <a:rPr lang="tr-TR" sz="900" i="1" spc="-15" dirty="0" smtClean="0">
                <a:latin typeface="Arial"/>
                <a:cs typeface="Arial"/>
              </a:rPr>
              <a:t>Kaynak : </a:t>
            </a:r>
            <a:r>
              <a:rPr lang="tr-TR" sz="900" i="1" spc="-15" dirty="0" err="1" smtClean="0">
                <a:latin typeface="Arial"/>
                <a:cs typeface="Arial"/>
              </a:rPr>
              <a:t>Dairy</a:t>
            </a:r>
            <a:r>
              <a:rPr lang="tr-TR" sz="900" i="1" spc="-15" dirty="0" smtClean="0">
                <a:latin typeface="Arial"/>
                <a:cs typeface="Arial"/>
              </a:rPr>
              <a:t> </a:t>
            </a:r>
            <a:r>
              <a:rPr lang="tr-TR" sz="900" i="1" spc="-15" dirty="0" err="1" smtClean="0">
                <a:latin typeface="Arial"/>
                <a:cs typeface="Arial"/>
              </a:rPr>
              <a:t>Processing</a:t>
            </a:r>
            <a:r>
              <a:rPr lang="tr-TR" sz="900" i="1" spc="-15" dirty="0" smtClean="0">
                <a:latin typeface="Arial"/>
                <a:cs typeface="Arial"/>
              </a:rPr>
              <a:t> </a:t>
            </a:r>
            <a:r>
              <a:rPr lang="tr-TR" sz="900" i="1" spc="-15" dirty="0" err="1" smtClean="0">
                <a:latin typeface="Arial"/>
                <a:cs typeface="Arial"/>
              </a:rPr>
              <a:t>Handbook</a:t>
            </a:r>
            <a:r>
              <a:rPr lang="tr-TR" sz="900" i="1" spc="-15" dirty="0" smtClean="0">
                <a:latin typeface="Arial"/>
                <a:cs typeface="Arial"/>
              </a:rPr>
              <a:t>; </a:t>
            </a:r>
            <a:r>
              <a:rPr lang="tr-TR" sz="900" i="1" spc="-15" dirty="0" err="1" smtClean="0">
                <a:latin typeface="Arial"/>
                <a:cs typeface="Arial"/>
              </a:rPr>
              <a:t>Tetrapak</a:t>
            </a:r>
            <a:endParaRPr sz="900" dirty="0">
              <a:latin typeface="Arial"/>
              <a:cs typeface="Arial"/>
            </a:endParaRPr>
          </a:p>
        </p:txBody>
      </p:sp>
    </p:spTree>
    <p:extLst>
      <p:ext uri="{BB962C8B-B14F-4D97-AF65-F5344CB8AC3E}">
        <p14:creationId xmlns:p14="http://schemas.microsoft.com/office/powerpoint/2010/main" val="165570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etin kutusu 7"/>
          <p:cNvSpPr txBox="1"/>
          <p:nvPr/>
        </p:nvSpPr>
        <p:spPr>
          <a:xfrm>
            <a:off x="196850" y="1906560"/>
            <a:ext cx="3079040" cy="338554"/>
          </a:xfrm>
          <a:prstGeom prst="rect">
            <a:avLst/>
          </a:prstGeom>
          <a:solidFill>
            <a:srgbClr val="3065A7"/>
          </a:solidFill>
        </p:spPr>
        <p:txBody>
          <a:bodyPr wrap="square" rtlCol="0">
            <a:spAutoFit/>
          </a:bodyPr>
          <a:lstStyle/>
          <a:p>
            <a:r>
              <a:rPr lang="tr-TR" sz="1600" dirty="0" smtClean="0">
                <a:solidFill>
                  <a:schemeClr val="bg1"/>
                </a:solidFill>
              </a:rPr>
              <a:t>Santrifüj Pompa Yapı Malzemeleri</a:t>
            </a:r>
            <a:endParaRPr lang="tr-TR" sz="1600" dirty="0">
              <a:solidFill>
                <a:schemeClr val="bg1"/>
              </a:solidFill>
            </a:endParaRPr>
          </a:p>
        </p:txBody>
      </p:sp>
      <p:sp>
        <p:nvSpPr>
          <p:cNvPr id="9" name="Metin kutusu 8"/>
          <p:cNvSpPr txBox="1"/>
          <p:nvPr/>
        </p:nvSpPr>
        <p:spPr>
          <a:xfrm>
            <a:off x="348417" y="2596936"/>
            <a:ext cx="4679920" cy="1384995"/>
          </a:xfrm>
          <a:prstGeom prst="rect">
            <a:avLst/>
          </a:prstGeom>
          <a:noFill/>
        </p:spPr>
        <p:txBody>
          <a:bodyPr wrap="square" rtlCol="0">
            <a:spAutoFit/>
          </a:bodyPr>
          <a:lstStyle/>
          <a:p>
            <a:r>
              <a:rPr lang="tr-TR" sz="1400" dirty="0" smtClean="0"/>
              <a:t>MİLKOSAN Santrifüj Pompalar AISI304 ve AISI316 kalite hijyenik paslanmaz çelikten üretilmektedir. </a:t>
            </a:r>
            <a:r>
              <a:rPr lang="tr-TR" sz="1400" dirty="0" err="1" smtClean="0"/>
              <a:t>Sızdırmazlı</a:t>
            </a:r>
            <a:r>
              <a:rPr lang="tr-TR" sz="1400" dirty="0" smtClean="0"/>
              <a:t> EPDM contalar aracılığıyla sağlanmaktadır. Fabrika içerisinde mobil kullanım sağlamak amacıyla 3lü saç ayağı şeklinde paslanmaz çelik taşıma ayakları mevcuttur. Talep edilmesi halinde kontrol paneli ve platform tasarımları da uygulanmaktadır.</a:t>
            </a:r>
            <a:endParaRPr lang="tr-TR" sz="1100"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737" y="2930811"/>
            <a:ext cx="2361318" cy="777622"/>
          </a:xfrm>
          <a:prstGeom prst="rect">
            <a:avLst/>
          </a:prstGeom>
          <a:ln>
            <a:solidFill>
              <a:srgbClr val="3065A7"/>
            </a:solidFill>
          </a:ln>
        </p:spPr>
      </p:pic>
      <p:graphicFrame>
        <p:nvGraphicFramePr>
          <p:cNvPr id="14" name="Tablo 13"/>
          <p:cNvGraphicFramePr>
            <a:graphicFrameLocks noGrp="1"/>
          </p:cNvGraphicFramePr>
          <p:nvPr>
            <p:extLst>
              <p:ext uri="{D42A27DB-BD31-4B8C-83A1-F6EECF244321}">
                <p14:modId xmlns:p14="http://schemas.microsoft.com/office/powerpoint/2010/main" val="3615052379"/>
              </p:ext>
            </p:extLst>
          </p:nvPr>
        </p:nvGraphicFramePr>
        <p:xfrm>
          <a:off x="348417" y="4487611"/>
          <a:ext cx="2927473" cy="3726814"/>
        </p:xfrm>
        <a:graphic>
          <a:graphicData uri="http://schemas.openxmlformats.org/drawingml/2006/table">
            <a:tbl>
              <a:tblPr firstRow="1" bandRow="1">
                <a:tableStyleId>{5C22544A-7EE6-4342-B048-85BDC9FD1C3A}</a:tableStyleId>
              </a:tblPr>
              <a:tblGrid>
                <a:gridCol w="2927473">
                  <a:extLst>
                    <a:ext uri="{9D8B030D-6E8A-4147-A177-3AD203B41FA5}">
                      <a16:colId xmlns:a16="http://schemas.microsoft.com/office/drawing/2014/main" val="743065323"/>
                    </a:ext>
                  </a:extLst>
                </a:gridCol>
              </a:tblGrid>
              <a:tr h="374014">
                <a:tc>
                  <a:txBody>
                    <a:bodyPr/>
                    <a:lstStyle/>
                    <a:p>
                      <a:pPr algn="ctr"/>
                      <a:r>
                        <a:rPr lang="tr-TR" sz="1600" b="0" dirty="0" smtClean="0">
                          <a:solidFill>
                            <a:schemeClr val="tx1"/>
                          </a:solidFill>
                        </a:rPr>
                        <a:t>Şebeke</a:t>
                      </a:r>
                      <a:r>
                        <a:rPr lang="tr-TR" sz="1600" b="0" baseline="0" dirty="0" smtClean="0">
                          <a:solidFill>
                            <a:schemeClr val="tx1"/>
                          </a:solidFill>
                        </a:rPr>
                        <a:t> Su Hatları</a:t>
                      </a:r>
                      <a:endParaRPr lang="tr-TR" sz="1600" b="0" dirty="0">
                        <a:solidFill>
                          <a:schemeClr val="tx1"/>
                        </a:solidFill>
                      </a:endParaRPr>
                    </a:p>
                  </a:txBody>
                  <a:tcPr>
                    <a:lnL w="12700" cmpd="sng">
                      <a:noFill/>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1866003"/>
                  </a:ext>
                </a:extLst>
              </a:tr>
              <a:tr h="171423">
                <a:tc>
                  <a:txBody>
                    <a:bodyPr/>
                    <a:lstStyle/>
                    <a:p>
                      <a:pPr algn="ctr"/>
                      <a:r>
                        <a:rPr lang="tr-TR" sz="1600" dirty="0" smtClean="0"/>
                        <a:t>Süt Prosesi</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373699"/>
                  </a:ext>
                </a:extLst>
              </a:tr>
              <a:tr h="171423">
                <a:tc>
                  <a:txBody>
                    <a:bodyPr/>
                    <a:lstStyle/>
                    <a:p>
                      <a:pPr algn="ctr"/>
                      <a:r>
                        <a:rPr lang="tr-TR" sz="1600" dirty="0" smtClean="0"/>
                        <a:t>Peynir Altı Suyu</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6311296"/>
                  </a:ext>
                </a:extLst>
              </a:tr>
              <a:tr h="171423">
                <a:tc>
                  <a:txBody>
                    <a:bodyPr/>
                    <a:lstStyle/>
                    <a:p>
                      <a:pPr algn="ctr"/>
                      <a:r>
                        <a:rPr lang="tr-TR" sz="1600" dirty="0" smtClean="0"/>
                        <a:t>Meyve Suyu Prosesi</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783195"/>
                  </a:ext>
                </a:extLst>
              </a:tr>
              <a:tr h="171423">
                <a:tc>
                  <a:txBody>
                    <a:bodyPr/>
                    <a:lstStyle/>
                    <a:p>
                      <a:pPr algn="ctr"/>
                      <a:r>
                        <a:rPr lang="tr-TR" sz="1600" dirty="0" smtClean="0"/>
                        <a:t>Aromatik İçecekler</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0470032"/>
                  </a:ext>
                </a:extLst>
              </a:tr>
              <a:tr h="171423">
                <a:tc>
                  <a:txBody>
                    <a:bodyPr/>
                    <a:lstStyle/>
                    <a:p>
                      <a:pPr algn="ctr"/>
                      <a:r>
                        <a:rPr lang="tr-TR" sz="1600" dirty="0" err="1" smtClean="0"/>
                        <a:t>Smoothy</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2045285"/>
                  </a:ext>
                </a:extLst>
              </a:tr>
              <a:tr h="171423">
                <a:tc>
                  <a:txBody>
                    <a:bodyPr/>
                    <a:lstStyle/>
                    <a:p>
                      <a:pPr algn="ctr"/>
                      <a:r>
                        <a:rPr lang="tr-TR" sz="1600" dirty="0" err="1" smtClean="0"/>
                        <a:t>Vegan</a:t>
                      </a:r>
                      <a:r>
                        <a:rPr lang="tr-TR" sz="1600" dirty="0" smtClean="0"/>
                        <a:t> Süt Prosesi</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0601615"/>
                  </a:ext>
                </a:extLst>
              </a:tr>
              <a:tr h="167640">
                <a:tc>
                  <a:txBody>
                    <a:bodyPr/>
                    <a:lstStyle/>
                    <a:p>
                      <a:pPr algn="ctr"/>
                      <a:r>
                        <a:rPr lang="tr-TR" sz="1600" dirty="0" smtClean="0"/>
                        <a:t>CIP Yıkama Hattı</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38467"/>
                  </a:ext>
                </a:extLst>
              </a:tr>
              <a:tr h="167640">
                <a:tc>
                  <a:txBody>
                    <a:bodyPr/>
                    <a:lstStyle/>
                    <a:p>
                      <a:pPr algn="ctr"/>
                      <a:r>
                        <a:rPr lang="tr-TR" sz="1600" dirty="0" smtClean="0"/>
                        <a:t>Arıtılmış Su Transferi</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78592317"/>
                  </a:ext>
                </a:extLst>
              </a:tr>
              <a:tr h="171423">
                <a:tc>
                  <a:txBody>
                    <a:bodyPr/>
                    <a:lstStyle/>
                    <a:p>
                      <a:pPr algn="ctr"/>
                      <a:r>
                        <a:rPr lang="tr-TR" sz="1600" dirty="0" smtClean="0"/>
                        <a:t>Kolonya/Oda Spreyi</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7714296"/>
                  </a:ext>
                </a:extLst>
              </a:tr>
              <a:tr h="171423">
                <a:tc>
                  <a:txBody>
                    <a:bodyPr/>
                    <a:lstStyle/>
                    <a:p>
                      <a:pPr algn="ctr"/>
                      <a:r>
                        <a:rPr lang="tr-TR" sz="1600" dirty="0" smtClean="0"/>
                        <a:t>Petrokimya Endüstrisi</a:t>
                      </a:r>
                      <a:endParaRPr lang="tr-TR" sz="1600" dirty="0"/>
                    </a:p>
                  </a:txBody>
                  <a:tcP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01230170"/>
                  </a:ext>
                </a:extLst>
              </a:tr>
            </a:tbl>
          </a:graphicData>
        </a:graphic>
      </p:graphicFrame>
      <p:sp>
        <p:nvSpPr>
          <p:cNvPr id="15" name="Metin kutusu 14"/>
          <p:cNvSpPr txBox="1"/>
          <p:nvPr/>
        </p:nvSpPr>
        <p:spPr>
          <a:xfrm>
            <a:off x="196850" y="4149057"/>
            <a:ext cx="3079040" cy="338554"/>
          </a:xfrm>
          <a:prstGeom prst="rect">
            <a:avLst/>
          </a:prstGeom>
          <a:solidFill>
            <a:srgbClr val="3065A7"/>
          </a:solidFill>
        </p:spPr>
        <p:txBody>
          <a:bodyPr wrap="square" rtlCol="0">
            <a:spAutoFit/>
          </a:bodyPr>
          <a:lstStyle/>
          <a:p>
            <a:r>
              <a:rPr lang="tr-TR" sz="1600" dirty="0" smtClean="0">
                <a:solidFill>
                  <a:schemeClr val="bg1"/>
                </a:solidFill>
              </a:rPr>
              <a:t>Santrifüj Pompa Kullanım Alanları</a:t>
            </a:r>
            <a:endParaRPr lang="tr-TR" sz="1600" dirty="0">
              <a:solidFill>
                <a:schemeClr val="bg1"/>
              </a:solidFill>
            </a:endParaRPr>
          </a:p>
        </p:txBody>
      </p:sp>
      <p:sp>
        <p:nvSpPr>
          <p:cNvPr id="10" name="Metin kutusu 9"/>
          <p:cNvSpPr txBox="1"/>
          <p:nvPr/>
        </p:nvSpPr>
        <p:spPr>
          <a:xfrm>
            <a:off x="3813793" y="728534"/>
            <a:ext cx="3325322" cy="584775"/>
          </a:xfrm>
          <a:prstGeom prst="rect">
            <a:avLst/>
          </a:prstGeom>
          <a:solidFill>
            <a:srgbClr val="3065A7">
              <a:alpha val="30000"/>
            </a:srgbClr>
          </a:solidFill>
        </p:spPr>
        <p:txBody>
          <a:bodyPr wrap="square" rtlCol="0">
            <a:spAutoFit/>
          </a:bodyPr>
          <a:lstStyle/>
          <a:p>
            <a:endParaRPr lang="tr-TR" sz="3200" dirty="0">
              <a:solidFill>
                <a:schemeClr val="bg1"/>
              </a:solidFill>
            </a:endParaRPr>
          </a:p>
        </p:txBody>
      </p:sp>
      <p:sp>
        <p:nvSpPr>
          <p:cNvPr id="11" name="Metin kutusu 10"/>
          <p:cNvSpPr txBox="1"/>
          <p:nvPr/>
        </p:nvSpPr>
        <p:spPr>
          <a:xfrm>
            <a:off x="4141272" y="959467"/>
            <a:ext cx="3287310" cy="584775"/>
          </a:xfrm>
          <a:prstGeom prst="rect">
            <a:avLst/>
          </a:prstGeom>
          <a:solidFill>
            <a:srgbClr val="3065A7"/>
          </a:solidFill>
        </p:spPr>
        <p:txBody>
          <a:bodyPr wrap="none" rtlCol="0">
            <a:spAutoFit/>
          </a:bodyPr>
          <a:lstStyle/>
          <a:p>
            <a:r>
              <a:rPr lang="tr-TR" sz="3200" dirty="0" smtClean="0">
                <a:solidFill>
                  <a:schemeClr val="bg1"/>
                </a:solidFill>
              </a:rPr>
              <a:t>Santrifüj Pompalar</a:t>
            </a:r>
            <a:endParaRPr lang="tr-TR" sz="3200" dirty="0">
              <a:solidFill>
                <a:schemeClr val="bg1"/>
              </a:solidFill>
            </a:endParaRPr>
          </a:p>
        </p:txBody>
      </p:sp>
      <p:sp>
        <p:nvSpPr>
          <p:cNvPr id="12" name="object 290"/>
          <p:cNvSpPr/>
          <p:nvPr/>
        </p:nvSpPr>
        <p:spPr>
          <a:xfrm>
            <a:off x="4845050" y="4232141"/>
            <a:ext cx="1011127" cy="1136359"/>
          </a:xfrm>
          <a:prstGeom prst="rect">
            <a:avLst/>
          </a:prstGeom>
          <a:blipFill>
            <a:blip r:embed="rId4" cstate="print"/>
            <a:stretch>
              <a:fillRect/>
            </a:stretch>
          </a:blipFill>
        </p:spPr>
        <p:txBody>
          <a:bodyPr wrap="square" lIns="0" tIns="0" rIns="0" bIns="0" rtlCol="0"/>
          <a:lstStyle/>
          <a:p>
            <a:endParaRPr/>
          </a:p>
        </p:txBody>
      </p:sp>
      <p:sp>
        <p:nvSpPr>
          <p:cNvPr id="13" name="object 298"/>
          <p:cNvSpPr txBox="1"/>
          <p:nvPr/>
        </p:nvSpPr>
        <p:spPr>
          <a:xfrm>
            <a:off x="4251607" y="4495886"/>
            <a:ext cx="615458" cy="276999"/>
          </a:xfrm>
          <a:prstGeom prst="rect">
            <a:avLst/>
          </a:prstGeom>
        </p:spPr>
        <p:txBody>
          <a:bodyPr vert="horz" wrap="square" lIns="0" tIns="0" rIns="0" bIns="0" rtlCol="0">
            <a:spAutoFit/>
          </a:bodyPr>
          <a:lstStyle/>
          <a:p>
            <a:pPr marL="12700">
              <a:lnSpc>
                <a:spcPct val="100000"/>
              </a:lnSpc>
            </a:pPr>
            <a:r>
              <a:rPr lang="tr-TR" sz="900" i="1" spc="-15" dirty="0" smtClean="0">
                <a:latin typeface="Arial"/>
                <a:cs typeface="Arial"/>
              </a:rPr>
              <a:t>Manuel Hız Kontrolü</a:t>
            </a:r>
            <a:endParaRPr sz="900" dirty="0">
              <a:latin typeface="Arial"/>
              <a:cs typeface="Arial"/>
            </a:endParaRPr>
          </a:p>
        </p:txBody>
      </p:sp>
      <p:sp>
        <p:nvSpPr>
          <p:cNvPr id="16" name="Metin kutusu 15"/>
          <p:cNvSpPr txBox="1"/>
          <p:nvPr/>
        </p:nvSpPr>
        <p:spPr>
          <a:xfrm>
            <a:off x="3516217" y="5563841"/>
            <a:ext cx="3622898" cy="738664"/>
          </a:xfrm>
          <a:prstGeom prst="rect">
            <a:avLst/>
          </a:prstGeom>
          <a:noFill/>
        </p:spPr>
        <p:txBody>
          <a:bodyPr wrap="square" rtlCol="0">
            <a:spAutoFit/>
          </a:bodyPr>
          <a:lstStyle/>
          <a:p>
            <a:r>
              <a:rPr lang="tr-TR" sz="1400" dirty="0" smtClean="0"/>
              <a:t>Santrifüj pompaların çıkışına basit manuel vanalar entegre edilerek akış hızı kontrol altına alınabilmektedir.</a:t>
            </a:r>
            <a:endParaRPr lang="tr-TR" sz="1100" dirty="0"/>
          </a:p>
        </p:txBody>
      </p:sp>
      <p:sp>
        <p:nvSpPr>
          <p:cNvPr id="17" name="object 292"/>
          <p:cNvSpPr/>
          <p:nvPr/>
        </p:nvSpPr>
        <p:spPr>
          <a:xfrm>
            <a:off x="4592287" y="6999581"/>
            <a:ext cx="1649134" cy="856266"/>
          </a:xfrm>
          <a:prstGeom prst="rect">
            <a:avLst/>
          </a:prstGeom>
          <a:blipFill>
            <a:blip r:embed="rId5" cstate="print"/>
            <a:stretch>
              <a:fillRect/>
            </a:stretch>
          </a:blipFill>
        </p:spPr>
        <p:txBody>
          <a:bodyPr wrap="square" lIns="0" tIns="0" rIns="0" bIns="0" rtlCol="0"/>
          <a:lstStyle/>
          <a:p>
            <a:endParaRPr/>
          </a:p>
        </p:txBody>
      </p:sp>
      <p:sp>
        <p:nvSpPr>
          <p:cNvPr id="18" name="object 300"/>
          <p:cNvSpPr txBox="1"/>
          <p:nvPr/>
        </p:nvSpPr>
        <p:spPr>
          <a:xfrm>
            <a:off x="4251607" y="6913643"/>
            <a:ext cx="988804" cy="282129"/>
          </a:xfrm>
          <a:prstGeom prst="rect">
            <a:avLst/>
          </a:prstGeom>
        </p:spPr>
        <p:txBody>
          <a:bodyPr vert="horz" wrap="square" lIns="0" tIns="0" rIns="0" bIns="0" rtlCol="0">
            <a:spAutoFit/>
          </a:bodyPr>
          <a:lstStyle/>
          <a:p>
            <a:pPr marL="12700" marR="5080">
              <a:lnSpc>
                <a:spcPts val="1050"/>
              </a:lnSpc>
            </a:pPr>
            <a:r>
              <a:rPr lang="tr-TR" sz="900" i="1" spc="-15" dirty="0" smtClean="0">
                <a:latin typeface="Arial"/>
                <a:cs typeface="Arial"/>
              </a:rPr>
              <a:t>Otomatik Hız Kontrolü</a:t>
            </a:r>
            <a:endParaRPr sz="900" dirty="0">
              <a:latin typeface="Arial"/>
              <a:cs typeface="Arial"/>
            </a:endParaRPr>
          </a:p>
        </p:txBody>
      </p:sp>
      <p:sp>
        <p:nvSpPr>
          <p:cNvPr id="2" name="Dikdörtgen 1"/>
          <p:cNvSpPr/>
          <p:nvPr/>
        </p:nvSpPr>
        <p:spPr>
          <a:xfrm>
            <a:off x="3516217" y="4149057"/>
            <a:ext cx="3622898" cy="2416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p:cNvSpPr txBox="1"/>
          <p:nvPr/>
        </p:nvSpPr>
        <p:spPr>
          <a:xfrm>
            <a:off x="3516217" y="8264654"/>
            <a:ext cx="3622898" cy="954107"/>
          </a:xfrm>
          <a:prstGeom prst="rect">
            <a:avLst/>
          </a:prstGeom>
          <a:noFill/>
        </p:spPr>
        <p:txBody>
          <a:bodyPr wrap="square" rtlCol="0">
            <a:spAutoFit/>
          </a:bodyPr>
          <a:lstStyle/>
          <a:p>
            <a:r>
              <a:rPr lang="tr-TR" sz="1400" dirty="0" smtClean="0"/>
              <a:t>Tam otomatik bir akış hızı kontrolü sağlamak için; dijital </a:t>
            </a:r>
            <a:r>
              <a:rPr lang="tr-TR" sz="1400" dirty="0" err="1" smtClean="0"/>
              <a:t>flowmetreler</a:t>
            </a:r>
            <a:r>
              <a:rPr lang="tr-TR" sz="1400" dirty="0" smtClean="0"/>
              <a:t> ve </a:t>
            </a:r>
            <a:r>
              <a:rPr lang="tr-TR" sz="1400" dirty="0" err="1" smtClean="0"/>
              <a:t>inverter</a:t>
            </a:r>
            <a:r>
              <a:rPr lang="tr-TR" sz="1400" dirty="0" smtClean="0"/>
              <a:t> sistemleri aracılığıyla, </a:t>
            </a:r>
            <a:r>
              <a:rPr lang="tr-TR" sz="1400" dirty="0" err="1" smtClean="0"/>
              <a:t>pönomatik</a:t>
            </a:r>
            <a:r>
              <a:rPr lang="tr-TR" sz="1400" dirty="0" smtClean="0"/>
              <a:t> olarak istenilen akış hızı tanımlaması yapılabilmektedir.</a:t>
            </a:r>
            <a:endParaRPr lang="tr-TR" sz="1100" dirty="0"/>
          </a:p>
        </p:txBody>
      </p:sp>
      <p:sp>
        <p:nvSpPr>
          <p:cNvPr id="20" name="Dikdörtgen 19"/>
          <p:cNvSpPr/>
          <p:nvPr/>
        </p:nvSpPr>
        <p:spPr>
          <a:xfrm>
            <a:off x="3516217" y="6801918"/>
            <a:ext cx="3622898" cy="24168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bject 10"/>
          <p:cNvSpPr txBox="1"/>
          <p:nvPr/>
        </p:nvSpPr>
        <p:spPr>
          <a:xfrm>
            <a:off x="4251607" y="9332993"/>
            <a:ext cx="2543186" cy="132024"/>
          </a:xfrm>
          <a:prstGeom prst="rect">
            <a:avLst/>
          </a:prstGeom>
        </p:spPr>
        <p:txBody>
          <a:bodyPr vert="horz" wrap="square" lIns="0" tIns="0" rIns="0" bIns="0" rtlCol="0">
            <a:spAutoFit/>
          </a:bodyPr>
          <a:lstStyle/>
          <a:p>
            <a:pPr marL="12700">
              <a:lnSpc>
                <a:spcPts val="1065"/>
              </a:lnSpc>
              <a:tabLst>
                <a:tab pos="191135" algn="l"/>
              </a:tabLst>
            </a:pPr>
            <a:r>
              <a:rPr lang="tr-TR" sz="900" i="1" spc="-15" dirty="0" smtClean="0">
                <a:latin typeface="Arial"/>
                <a:cs typeface="Arial"/>
              </a:rPr>
              <a:t>Kaynak : </a:t>
            </a:r>
            <a:r>
              <a:rPr lang="tr-TR" sz="900" i="1" spc="-15" dirty="0" err="1" smtClean="0">
                <a:latin typeface="Arial"/>
                <a:cs typeface="Arial"/>
              </a:rPr>
              <a:t>Dairy</a:t>
            </a:r>
            <a:r>
              <a:rPr lang="tr-TR" sz="900" i="1" spc="-15" dirty="0" smtClean="0">
                <a:latin typeface="Arial"/>
                <a:cs typeface="Arial"/>
              </a:rPr>
              <a:t> </a:t>
            </a:r>
            <a:r>
              <a:rPr lang="tr-TR" sz="900" i="1" spc="-15" dirty="0" err="1" smtClean="0">
                <a:latin typeface="Arial"/>
                <a:cs typeface="Arial"/>
              </a:rPr>
              <a:t>Processing</a:t>
            </a:r>
            <a:r>
              <a:rPr lang="tr-TR" sz="900" i="1" spc="-15" dirty="0" smtClean="0">
                <a:latin typeface="Arial"/>
                <a:cs typeface="Arial"/>
              </a:rPr>
              <a:t> </a:t>
            </a:r>
            <a:r>
              <a:rPr lang="tr-TR" sz="900" i="1" spc="-15" dirty="0" err="1" smtClean="0">
                <a:latin typeface="Arial"/>
                <a:cs typeface="Arial"/>
              </a:rPr>
              <a:t>Handbook</a:t>
            </a:r>
            <a:r>
              <a:rPr lang="tr-TR" sz="900" i="1" spc="-15" dirty="0" smtClean="0">
                <a:latin typeface="Arial"/>
                <a:cs typeface="Arial"/>
              </a:rPr>
              <a:t>; </a:t>
            </a:r>
            <a:r>
              <a:rPr lang="tr-TR" sz="900" i="1" spc="-15" dirty="0" err="1" smtClean="0">
                <a:latin typeface="Arial"/>
                <a:cs typeface="Arial"/>
              </a:rPr>
              <a:t>Tetrapak</a:t>
            </a:r>
            <a:endParaRPr sz="900" dirty="0">
              <a:latin typeface="Arial"/>
              <a:cs typeface="Arial"/>
            </a:endParaRPr>
          </a:p>
        </p:txBody>
      </p:sp>
    </p:spTree>
    <p:extLst>
      <p:ext uri="{BB962C8B-B14F-4D97-AF65-F5344CB8AC3E}">
        <p14:creationId xmlns:p14="http://schemas.microsoft.com/office/powerpoint/2010/main" val="1612931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Metin kutusu 7"/>
          <p:cNvSpPr txBox="1"/>
          <p:nvPr/>
        </p:nvSpPr>
        <p:spPr>
          <a:xfrm>
            <a:off x="166695" y="2096413"/>
            <a:ext cx="2369944" cy="338554"/>
          </a:xfrm>
          <a:prstGeom prst="rect">
            <a:avLst/>
          </a:prstGeom>
          <a:solidFill>
            <a:srgbClr val="3065A7"/>
          </a:solidFill>
        </p:spPr>
        <p:txBody>
          <a:bodyPr wrap="none" rtlCol="0">
            <a:spAutoFit/>
          </a:bodyPr>
          <a:lstStyle/>
          <a:p>
            <a:r>
              <a:rPr lang="tr-TR" sz="1600" dirty="0" smtClean="0">
                <a:solidFill>
                  <a:schemeClr val="bg1"/>
                </a:solidFill>
              </a:rPr>
              <a:t>Santrifüj Pompa Modelleri</a:t>
            </a:r>
            <a:endParaRPr lang="tr-TR" sz="1600" dirty="0">
              <a:solidFill>
                <a:schemeClr val="bg1"/>
              </a:solidFill>
            </a:endParaRPr>
          </a:p>
        </p:txBody>
      </p:sp>
      <p:graphicFrame>
        <p:nvGraphicFramePr>
          <p:cNvPr id="10" name="Tablo 9"/>
          <p:cNvGraphicFramePr>
            <a:graphicFrameLocks noGrp="1"/>
          </p:cNvGraphicFramePr>
          <p:nvPr>
            <p:extLst>
              <p:ext uri="{D42A27DB-BD31-4B8C-83A1-F6EECF244321}">
                <p14:modId xmlns:p14="http://schemas.microsoft.com/office/powerpoint/2010/main" val="1224932010"/>
              </p:ext>
            </p:extLst>
          </p:nvPr>
        </p:nvGraphicFramePr>
        <p:xfrm>
          <a:off x="521602" y="4965700"/>
          <a:ext cx="6457050" cy="2901030"/>
        </p:xfrm>
        <a:graphic>
          <a:graphicData uri="http://schemas.openxmlformats.org/drawingml/2006/table">
            <a:tbl>
              <a:tblPr firstRow="1" bandRow="1">
                <a:tableStyleId>{5C22544A-7EE6-4342-B048-85BDC9FD1C3A}</a:tableStyleId>
              </a:tblPr>
              <a:tblGrid>
                <a:gridCol w="1008892">
                  <a:extLst>
                    <a:ext uri="{9D8B030D-6E8A-4147-A177-3AD203B41FA5}">
                      <a16:colId xmlns:a16="http://schemas.microsoft.com/office/drawing/2014/main" val="2493511422"/>
                    </a:ext>
                  </a:extLst>
                </a:gridCol>
                <a:gridCol w="459537">
                  <a:extLst>
                    <a:ext uri="{9D8B030D-6E8A-4147-A177-3AD203B41FA5}">
                      <a16:colId xmlns:a16="http://schemas.microsoft.com/office/drawing/2014/main" val="3410186565"/>
                    </a:ext>
                  </a:extLst>
                </a:gridCol>
                <a:gridCol w="459537">
                  <a:extLst>
                    <a:ext uri="{9D8B030D-6E8A-4147-A177-3AD203B41FA5}">
                      <a16:colId xmlns:a16="http://schemas.microsoft.com/office/drawing/2014/main" val="2795543797"/>
                    </a:ext>
                  </a:extLst>
                </a:gridCol>
                <a:gridCol w="459537">
                  <a:extLst>
                    <a:ext uri="{9D8B030D-6E8A-4147-A177-3AD203B41FA5}">
                      <a16:colId xmlns:a16="http://schemas.microsoft.com/office/drawing/2014/main" val="511809922"/>
                    </a:ext>
                  </a:extLst>
                </a:gridCol>
                <a:gridCol w="459537">
                  <a:extLst>
                    <a:ext uri="{9D8B030D-6E8A-4147-A177-3AD203B41FA5}">
                      <a16:colId xmlns:a16="http://schemas.microsoft.com/office/drawing/2014/main" val="2317197301"/>
                    </a:ext>
                  </a:extLst>
                </a:gridCol>
                <a:gridCol w="459537">
                  <a:extLst>
                    <a:ext uri="{9D8B030D-6E8A-4147-A177-3AD203B41FA5}">
                      <a16:colId xmlns:a16="http://schemas.microsoft.com/office/drawing/2014/main" val="758610543"/>
                    </a:ext>
                  </a:extLst>
                </a:gridCol>
                <a:gridCol w="459537">
                  <a:extLst>
                    <a:ext uri="{9D8B030D-6E8A-4147-A177-3AD203B41FA5}">
                      <a16:colId xmlns:a16="http://schemas.microsoft.com/office/drawing/2014/main" val="1792099945"/>
                    </a:ext>
                  </a:extLst>
                </a:gridCol>
                <a:gridCol w="459537">
                  <a:extLst>
                    <a:ext uri="{9D8B030D-6E8A-4147-A177-3AD203B41FA5}">
                      <a16:colId xmlns:a16="http://schemas.microsoft.com/office/drawing/2014/main" val="4107919610"/>
                    </a:ext>
                  </a:extLst>
                </a:gridCol>
                <a:gridCol w="459537">
                  <a:extLst>
                    <a:ext uri="{9D8B030D-6E8A-4147-A177-3AD203B41FA5}">
                      <a16:colId xmlns:a16="http://schemas.microsoft.com/office/drawing/2014/main" val="2615237017"/>
                    </a:ext>
                  </a:extLst>
                </a:gridCol>
                <a:gridCol w="937474">
                  <a:extLst>
                    <a:ext uri="{9D8B030D-6E8A-4147-A177-3AD203B41FA5}">
                      <a16:colId xmlns:a16="http://schemas.microsoft.com/office/drawing/2014/main" val="3360057487"/>
                    </a:ext>
                  </a:extLst>
                </a:gridCol>
                <a:gridCol w="374851">
                  <a:extLst>
                    <a:ext uri="{9D8B030D-6E8A-4147-A177-3AD203B41FA5}">
                      <a16:colId xmlns:a16="http://schemas.microsoft.com/office/drawing/2014/main" val="314620507"/>
                    </a:ext>
                  </a:extLst>
                </a:gridCol>
                <a:gridCol w="459537">
                  <a:extLst>
                    <a:ext uri="{9D8B030D-6E8A-4147-A177-3AD203B41FA5}">
                      <a16:colId xmlns:a16="http://schemas.microsoft.com/office/drawing/2014/main" val="1261283653"/>
                    </a:ext>
                  </a:extLst>
                </a:gridCol>
              </a:tblGrid>
              <a:tr h="265649">
                <a:tc>
                  <a:txBody>
                    <a:bodyPr/>
                    <a:lstStyle/>
                    <a:p>
                      <a:pPr algn="ctr"/>
                      <a:r>
                        <a:rPr lang="tr-TR" sz="1200" b="1" dirty="0" smtClean="0">
                          <a:solidFill>
                            <a:schemeClr val="bg1"/>
                          </a:solidFill>
                        </a:rPr>
                        <a:t>KAPASİTE</a:t>
                      </a:r>
                      <a:endParaRPr lang="tr-TR" sz="1200" b="1" dirty="0">
                        <a:solidFill>
                          <a:schemeClr val="bg1"/>
                        </a:solidFill>
                      </a:endParaRPr>
                    </a:p>
                  </a:txBody>
                  <a:tcPr anchor="ctr">
                    <a:lnL w="12700" cmpd="sng">
                      <a:noFill/>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800" b="1" dirty="0" smtClean="0">
                          <a:solidFill>
                            <a:schemeClr val="lt1"/>
                          </a:solidFill>
                          <a:effectLst/>
                          <a:latin typeface="+mn-lt"/>
                          <a:ea typeface="+mn-ea"/>
                          <a:cs typeface="+mn-cs"/>
                        </a:rPr>
                        <a:t>H</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800" b="1" dirty="0" smtClean="0">
                          <a:solidFill>
                            <a:schemeClr val="lt1"/>
                          </a:solidFill>
                          <a:effectLst/>
                          <a:latin typeface="+mn-lt"/>
                          <a:ea typeface="+mn-ea"/>
                          <a:cs typeface="+mn-cs"/>
                        </a:rPr>
                        <a:t>H</a:t>
                      </a:r>
                      <a:r>
                        <a:rPr lang="tr-TR" sz="1800" b="1" baseline="-25000" dirty="0" smtClean="0">
                          <a:solidFill>
                            <a:schemeClr val="lt1"/>
                          </a:solidFill>
                          <a:effectLst/>
                          <a:latin typeface="+mn-lt"/>
                          <a:ea typeface="+mn-ea"/>
                          <a:cs typeface="+mn-cs"/>
                        </a:rPr>
                        <a:t>0</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A</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B</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C</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E</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X</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800" b="1" dirty="0" smtClean="0">
                          <a:solidFill>
                            <a:schemeClr val="lt1"/>
                          </a:solidFill>
                          <a:effectLst/>
                          <a:latin typeface="+mn-lt"/>
                          <a:ea typeface="+mn-ea"/>
                          <a:cs typeface="+mn-cs"/>
                        </a:rPr>
                        <a:t>D</a:t>
                      </a:r>
                      <a:r>
                        <a:rPr lang="tr-TR" sz="1800" b="1" baseline="-25000" dirty="0" smtClean="0">
                          <a:solidFill>
                            <a:schemeClr val="lt1"/>
                          </a:solidFill>
                          <a:effectLst/>
                          <a:latin typeface="+mn-lt"/>
                          <a:ea typeface="+mn-ea"/>
                          <a:cs typeface="+mn-cs"/>
                        </a:rPr>
                        <a:t>0</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800" b="1" dirty="0" smtClean="0">
                          <a:solidFill>
                            <a:schemeClr val="lt1"/>
                          </a:solidFill>
                          <a:effectLst/>
                          <a:latin typeface="+mn-lt"/>
                          <a:ea typeface="+mn-ea"/>
                          <a:cs typeface="+mn-cs"/>
                        </a:rPr>
                        <a:t>d</a:t>
                      </a:r>
                      <a:r>
                        <a:rPr lang="tr-TR" sz="1800" b="1" baseline="-25000" dirty="0" smtClean="0">
                          <a:solidFill>
                            <a:schemeClr val="lt1"/>
                          </a:solidFill>
                          <a:effectLst/>
                          <a:latin typeface="+mn-lt"/>
                          <a:ea typeface="+mn-ea"/>
                          <a:cs typeface="+mn-cs"/>
                        </a:rPr>
                        <a:t>1</a:t>
                      </a:r>
                      <a:r>
                        <a:rPr lang="tr-TR" sz="1800" b="1" dirty="0" smtClean="0">
                          <a:solidFill>
                            <a:schemeClr val="lt1"/>
                          </a:solidFill>
                          <a:effectLst/>
                          <a:latin typeface="+mn-lt"/>
                          <a:ea typeface="+mn-ea"/>
                          <a:cs typeface="+mn-cs"/>
                        </a:rPr>
                        <a:t> – d</a:t>
                      </a:r>
                      <a:r>
                        <a:rPr lang="tr-TR" sz="1800" b="1" baseline="-25000" dirty="0" smtClean="0">
                          <a:solidFill>
                            <a:schemeClr val="lt1"/>
                          </a:solidFill>
                          <a:effectLst/>
                          <a:latin typeface="+mn-lt"/>
                          <a:ea typeface="+mn-ea"/>
                          <a:cs typeface="+mn-cs"/>
                        </a:rPr>
                        <a:t>2</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Z</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tc>
                  <a:txBody>
                    <a:bodyPr/>
                    <a:lstStyle/>
                    <a:p>
                      <a:pPr algn="ctr"/>
                      <a:r>
                        <a:rPr lang="tr-TR" sz="1200" b="1" dirty="0" smtClean="0">
                          <a:solidFill>
                            <a:schemeClr val="bg1"/>
                          </a:solidFill>
                        </a:rPr>
                        <a:t>Kg</a:t>
                      </a:r>
                      <a:endParaRPr lang="tr-TR" sz="1200" b="1" dirty="0">
                        <a:solidFill>
                          <a:schemeClr val="bg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5A7"/>
                    </a:solidFill>
                  </a:tcPr>
                </a:tc>
                <a:extLst>
                  <a:ext uri="{0D108BD9-81ED-4DB2-BD59-A6C34878D82A}">
                    <a16:rowId xmlns:a16="http://schemas.microsoft.com/office/drawing/2014/main" val="3840950387"/>
                  </a:ext>
                </a:extLst>
              </a:tr>
              <a:tr h="383715">
                <a:tc>
                  <a:txBody>
                    <a:bodyPr/>
                    <a:lstStyle/>
                    <a:p>
                      <a:pPr algn="ctr"/>
                      <a:r>
                        <a:rPr lang="tr-TR" sz="1000" b="1" dirty="0" smtClean="0">
                          <a:solidFill>
                            <a:schemeClr val="tx1"/>
                          </a:solidFill>
                        </a:rPr>
                        <a:t>0,37 kW</a:t>
                      </a:r>
                      <a:endParaRPr lang="tr-TR" sz="1000" b="1" dirty="0">
                        <a:solidFill>
                          <a:schemeClr val="tx1"/>
                        </a:solidFill>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90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175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192</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40-40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16,1/17,5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1378536"/>
                  </a:ext>
                </a:extLst>
              </a:tr>
              <a:tr h="383715">
                <a:tc>
                  <a:txBody>
                    <a:bodyPr/>
                    <a:lstStyle/>
                    <a:p>
                      <a:pPr algn="ctr"/>
                      <a:r>
                        <a:rPr lang="tr-TR" sz="1000" b="1" dirty="0" smtClean="0">
                          <a:solidFill>
                            <a:schemeClr val="tx1"/>
                          </a:solidFill>
                        </a:rPr>
                        <a:t>0,55 kW</a:t>
                      </a:r>
                      <a:endParaRPr lang="tr-TR" sz="1000" b="1" dirty="0">
                        <a:solidFill>
                          <a:schemeClr val="tx1"/>
                        </a:solidFill>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400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425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90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20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175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192</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40-40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17,5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2834778"/>
                  </a:ext>
                </a:extLst>
              </a:tr>
              <a:tr h="383715">
                <a:tc>
                  <a:txBody>
                    <a:bodyPr/>
                    <a:lstStyle/>
                    <a:p>
                      <a:pPr algn="ctr"/>
                      <a:r>
                        <a:rPr lang="tr-TR" sz="1000" b="1" dirty="0" smtClean="0">
                          <a:solidFill>
                            <a:schemeClr val="tx1"/>
                          </a:solidFill>
                        </a:rPr>
                        <a:t>0,75 / 1,1 kW</a:t>
                      </a:r>
                      <a:endParaRPr lang="tr-TR" sz="1000" b="1" dirty="0">
                        <a:solidFill>
                          <a:schemeClr val="tx1"/>
                        </a:solidFill>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430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262</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40-40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58</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28/</a:t>
                      </a:r>
                    </a:p>
                    <a:p>
                      <a:pPr algn="ctr"/>
                      <a:r>
                        <a:rPr lang="tr-TR" sz="1000" b="0" dirty="0" smtClean="0">
                          <a:solidFill>
                            <a:schemeClr val="tx1"/>
                          </a:solidFill>
                        </a:rPr>
                        <a:t>29,5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0807553"/>
                  </a:ext>
                </a:extLst>
              </a:tr>
              <a:tr h="121920">
                <a:tc rowSpan="2">
                  <a:txBody>
                    <a:bodyPr/>
                    <a:lstStyle/>
                    <a:p>
                      <a:pPr algn="ctr"/>
                      <a:r>
                        <a:rPr lang="tr-TR" sz="1000" b="1" dirty="0" smtClean="0">
                          <a:solidFill>
                            <a:schemeClr val="tx1"/>
                          </a:solidFill>
                        </a:rPr>
                        <a:t>1,1 / 1,5 kW</a:t>
                      </a:r>
                      <a:endParaRPr lang="tr-TR" sz="1000" b="1" dirty="0">
                        <a:solidFill>
                          <a:schemeClr val="tx1"/>
                        </a:solidFill>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440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515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245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274</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40-40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58</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tr-TR" sz="1000" b="0" dirty="0" smtClean="0">
                          <a:solidFill>
                            <a:schemeClr val="tx1"/>
                          </a:solidFill>
                        </a:rPr>
                        <a:t>34,5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160966"/>
                  </a:ext>
                </a:extLst>
              </a:tr>
              <a:tr h="12192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sz="1000" b="0" dirty="0" smtClean="0">
                          <a:solidFill>
                            <a:schemeClr val="tx1"/>
                          </a:solidFill>
                        </a:rPr>
                        <a:t>530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115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165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sz="1000" b="0" dirty="0" smtClean="0">
                          <a:solidFill>
                            <a:schemeClr val="tx1"/>
                          </a:solidFill>
                        </a:rPr>
                        <a:t>50-40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34887662"/>
                  </a:ext>
                </a:extLst>
              </a:tr>
              <a:tr h="236132">
                <a:tc>
                  <a:txBody>
                    <a:bodyPr/>
                    <a:lstStyle/>
                    <a:p>
                      <a:pPr algn="ctr"/>
                      <a:r>
                        <a:rPr lang="tr-TR" sz="1000" b="1" dirty="0" smtClean="0">
                          <a:solidFill>
                            <a:schemeClr val="tx1"/>
                          </a:solidFill>
                        </a:rPr>
                        <a:t>2,2 kW</a:t>
                      </a:r>
                      <a:endParaRPr lang="tr-TR" sz="1000" b="1" dirty="0">
                        <a:solidFill>
                          <a:schemeClr val="tx1"/>
                        </a:solidFill>
                      </a:endParaRPr>
                    </a:p>
                  </a:txBody>
                  <a:tcPr anchor="ct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530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160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245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274</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50-50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52</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36,5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5074750"/>
                  </a:ext>
                </a:extLst>
              </a:tr>
              <a:tr h="236132">
                <a:tc>
                  <a:txBody>
                    <a:bodyPr/>
                    <a:lstStyle/>
                    <a:p>
                      <a:pPr algn="ctr"/>
                      <a:r>
                        <a:rPr lang="tr-TR" sz="1000" b="1" dirty="0" smtClean="0">
                          <a:solidFill>
                            <a:schemeClr val="tx1"/>
                          </a:solidFill>
                        </a:rPr>
                        <a:t>3 kW</a:t>
                      </a:r>
                      <a:endParaRPr lang="tr-TR" sz="1000" b="1" dirty="0">
                        <a:solidFill>
                          <a:schemeClr val="tx1"/>
                        </a:solidFill>
                      </a:endParaRPr>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460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235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530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160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245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274</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50-50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52</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tr-TR" sz="1000" b="0" dirty="0" smtClean="0">
                          <a:solidFill>
                            <a:schemeClr val="tx1"/>
                          </a:solidFill>
                        </a:rPr>
                        <a:t>39</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4910881"/>
                  </a:ext>
                </a:extLst>
              </a:tr>
              <a:tr h="383715">
                <a:tc>
                  <a:txBody>
                    <a:bodyPr/>
                    <a:lstStyle/>
                    <a:p>
                      <a:pPr algn="ctr"/>
                      <a:r>
                        <a:rPr lang="tr-TR" sz="1000" b="1" dirty="0" smtClean="0">
                          <a:solidFill>
                            <a:schemeClr val="tx1"/>
                          </a:solidFill>
                        </a:rPr>
                        <a:t>4 kW</a:t>
                      </a:r>
                      <a:endParaRPr lang="tr-TR" sz="1000" b="1" dirty="0">
                        <a:solidFill>
                          <a:schemeClr val="tx1"/>
                        </a:solidFill>
                      </a:endParaRPr>
                    </a:p>
                  </a:txBody>
                  <a:tcPr>
                    <a:lnL w="12700" cmpd="sng">
                      <a:noFill/>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490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265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560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100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160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260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295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50-50</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52</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000" b="0" dirty="0" smtClean="0">
                          <a:solidFill>
                            <a:schemeClr val="tx1"/>
                          </a:solidFill>
                        </a:rPr>
                        <a:t>45,5</a:t>
                      </a:r>
                      <a:endParaRPr lang="tr-TR" sz="1000" b="0" dirty="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6695106"/>
                  </a:ext>
                </a:extLst>
              </a:tr>
            </a:tbl>
          </a:graphicData>
        </a:graphic>
      </p:graphicFrame>
      <p:sp>
        <p:nvSpPr>
          <p:cNvPr id="7" name="Metin kutusu 6"/>
          <p:cNvSpPr txBox="1"/>
          <p:nvPr/>
        </p:nvSpPr>
        <p:spPr>
          <a:xfrm>
            <a:off x="3813793" y="728534"/>
            <a:ext cx="3325322" cy="584775"/>
          </a:xfrm>
          <a:prstGeom prst="rect">
            <a:avLst/>
          </a:prstGeom>
          <a:solidFill>
            <a:srgbClr val="3065A7">
              <a:alpha val="30000"/>
            </a:srgbClr>
          </a:solidFill>
        </p:spPr>
        <p:txBody>
          <a:bodyPr wrap="square" rtlCol="0">
            <a:spAutoFit/>
          </a:bodyPr>
          <a:lstStyle/>
          <a:p>
            <a:endParaRPr lang="tr-TR" sz="3200" dirty="0">
              <a:solidFill>
                <a:schemeClr val="bg1"/>
              </a:solidFill>
            </a:endParaRPr>
          </a:p>
        </p:txBody>
      </p:sp>
      <p:sp>
        <p:nvSpPr>
          <p:cNvPr id="9" name="Metin kutusu 8"/>
          <p:cNvSpPr txBox="1"/>
          <p:nvPr/>
        </p:nvSpPr>
        <p:spPr>
          <a:xfrm>
            <a:off x="4141272" y="959467"/>
            <a:ext cx="3287310" cy="584775"/>
          </a:xfrm>
          <a:prstGeom prst="rect">
            <a:avLst/>
          </a:prstGeom>
          <a:solidFill>
            <a:srgbClr val="3065A7"/>
          </a:solidFill>
        </p:spPr>
        <p:txBody>
          <a:bodyPr wrap="none" rtlCol="0">
            <a:spAutoFit/>
          </a:bodyPr>
          <a:lstStyle/>
          <a:p>
            <a:r>
              <a:rPr lang="tr-TR" sz="3200" dirty="0" smtClean="0">
                <a:solidFill>
                  <a:schemeClr val="bg1"/>
                </a:solidFill>
              </a:rPr>
              <a:t>Santrifüj Pompalar</a:t>
            </a:r>
            <a:endParaRPr lang="tr-TR" sz="3200" dirty="0">
              <a:solidFill>
                <a:schemeClr val="bg1"/>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27" y="2603479"/>
            <a:ext cx="4572000" cy="2193708"/>
          </a:xfrm>
          <a:prstGeom prst="rect">
            <a:avLst/>
          </a:prstGeom>
        </p:spPr>
      </p:pic>
    </p:spTree>
    <p:extLst>
      <p:ext uri="{BB962C8B-B14F-4D97-AF65-F5344CB8AC3E}">
        <p14:creationId xmlns:p14="http://schemas.microsoft.com/office/powerpoint/2010/main" val="297078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6108001"/>
            <a:ext cx="0" cy="3720465"/>
          </a:xfrm>
          <a:custGeom>
            <a:avLst/>
            <a:gdLst/>
            <a:ahLst/>
            <a:cxnLst/>
            <a:rect l="l" t="t" r="r" b="b"/>
            <a:pathLst>
              <a:path h="3720465">
                <a:moveTo>
                  <a:pt x="0" y="3720007"/>
                </a:moveTo>
                <a:lnTo>
                  <a:pt x="0" y="0"/>
                </a:lnTo>
                <a:lnTo>
                  <a:pt x="0" y="3720007"/>
                </a:lnTo>
                <a:close/>
              </a:path>
            </a:pathLst>
          </a:custGeom>
          <a:solidFill>
            <a:srgbClr val="909DA6"/>
          </a:solidFill>
        </p:spPr>
        <p:txBody>
          <a:bodyPr wrap="square" lIns="0" tIns="0" rIns="0" bIns="0" rtlCol="0"/>
          <a:lstStyle/>
          <a:p>
            <a:endParaRPr/>
          </a:p>
        </p:txBody>
      </p:sp>
      <p:sp>
        <p:nvSpPr>
          <p:cNvPr id="12" name="object 12"/>
          <p:cNvSpPr txBox="1"/>
          <p:nvPr/>
        </p:nvSpPr>
        <p:spPr>
          <a:xfrm>
            <a:off x="0" y="5813996"/>
            <a:ext cx="7560309" cy="138499"/>
          </a:xfrm>
          <a:prstGeom prst="rect">
            <a:avLst/>
          </a:prstGeom>
        </p:spPr>
        <p:txBody>
          <a:bodyPr vert="horz" wrap="square" lIns="0" tIns="0" rIns="0" bIns="0" rtlCol="0">
            <a:spAutoFit/>
          </a:bodyPr>
          <a:lstStyle/>
          <a:p>
            <a:pPr marR="522605" algn="ctr">
              <a:lnSpc>
                <a:spcPct val="100000"/>
              </a:lnSpc>
            </a:pPr>
            <a:endParaRPr sz="900" dirty="0">
              <a:latin typeface="Arial Unicode MS"/>
              <a:cs typeface="Arial Unicode MS"/>
            </a:endParaRPr>
          </a:p>
        </p:txBody>
      </p:sp>
      <p:sp>
        <p:nvSpPr>
          <p:cNvPr id="7" name="object 4"/>
          <p:cNvSpPr/>
          <p:nvPr/>
        </p:nvSpPr>
        <p:spPr>
          <a:xfrm>
            <a:off x="-3809" y="5846128"/>
            <a:ext cx="7560309" cy="4834572"/>
          </a:xfrm>
          <a:custGeom>
            <a:avLst/>
            <a:gdLst/>
            <a:ahLst/>
            <a:cxnLst/>
            <a:rect l="l" t="t" r="r" b="b"/>
            <a:pathLst>
              <a:path w="7560309" h="4014470">
                <a:moveTo>
                  <a:pt x="0" y="0"/>
                </a:moveTo>
                <a:lnTo>
                  <a:pt x="0" y="4014000"/>
                </a:lnTo>
                <a:lnTo>
                  <a:pt x="7560005" y="4014000"/>
                </a:lnTo>
                <a:lnTo>
                  <a:pt x="7560005" y="0"/>
                </a:lnTo>
                <a:lnTo>
                  <a:pt x="0" y="0"/>
                </a:lnTo>
                <a:close/>
              </a:path>
            </a:pathLst>
          </a:custGeom>
          <a:solidFill>
            <a:srgbClr val="3065A7">
              <a:alpha val="30000"/>
            </a:srgbClr>
          </a:solidFill>
        </p:spPr>
        <p:txBody>
          <a:bodyPr wrap="square" lIns="0" tIns="0" rIns="0" bIns="0" rtlCol="0"/>
          <a:lstStyle/>
          <a:p>
            <a:endParaRPr/>
          </a:p>
        </p:txBody>
      </p:sp>
      <p:sp>
        <p:nvSpPr>
          <p:cNvPr id="8" name="object 4"/>
          <p:cNvSpPr/>
          <p:nvPr/>
        </p:nvSpPr>
        <p:spPr>
          <a:xfrm>
            <a:off x="6350" y="12700"/>
            <a:ext cx="7560309" cy="5821616"/>
          </a:xfrm>
          <a:custGeom>
            <a:avLst/>
            <a:gdLst/>
            <a:ahLst/>
            <a:cxnLst/>
            <a:rect l="l" t="t" r="r" b="b"/>
            <a:pathLst>
              <a:path w="7560309" h="4014470">
                <a:moveTo>
                  <a:pt x="0" y="0"/>
                </a:moveTo>
                <a:lnTo>
                  <a:pt x="0" y="4014000"/>
                </a:lnTo>
                <a:lnTo>
                  <a:pt x="7560005" y="4014000"/>
                </a:lnTo>
                <a:lnTo>
                  <a:pt x="7560005" y="0"/>
                </a:lnTo>
                <a:lnTo>
                  <a:pt x="0" y="0"/>
                </a:lnTo>
                <a:close/>
              </a:path>
            </a:pathLst>
          </a:custGeom>
          <a:solidFill>
            <a:schemeClr val="bg1">
              <a:lumMod val="85000"/>
              <a:alpha val="30000"/>
            </a:schemeClr>
          </a:solidFill>
        </p:spPr>
        <p:txBody>
          <a:bodyPr wrap="square" lIns="0" tIns="0" rIns="0" bIns="0" rtlCol="0"/>
          <a:lstStyle/>
          <a:p>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850" y="4039714"/>
            <a:ext cx="3766630" cy="35485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1635</TotalTime>
  <Words>898</Words>
  <Application>Microsoft Office PowerPoint</Application>
  <PresentationFormat>Özel</PresentationFormat>
  <Paragraphs>184</Paragraphs>
  <Slides>7</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vt:i4>
      </vt:variant>
    </vt:vector>
  </HeadingPairs>
  <TitlesOfParts>
    <vt:vector size="14" baseType="lpstr">
      <vt:lpstr>Arial Unicode MS</vt:lpstr>
      <vt:lpstr>Arial</vt:lpstr>
      <vt:lpstr>Arial Black</vt:lpstr>
      <vt:lpstr>Calibri</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Akça</dc:creator>
  <cp:lastModifiedBy>İbrahim Akça</cp:lastModifiedBy>
  <cp:revision>205</cp:revision>
  <dcterms:created xsi:type="dcterms:W3CDTF">2021-06-17T01:27:23Z</dcterms:created>
  <dcterms:modified xsi:type="dcterms:W3CDTF">2021-07-17T22:17:38Z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2018-03-07T00:00:00Z</vt:filetime>
  </property>
  <property fmtid="{D5CDD505-2E9C-101B-9397-08002B2CF9AE}" pid="3" name="LastSaved">
    <vt:filetime>2021-06-16T00:00:00Z</vt:filetime>
  </property>
</Properties>
</file>